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2E38A-4405-43D7-97ED-DF15B61F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75786-C965-4126-99B1-B0E4EE3F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1F404-C2E8-4B48-9A36-971FB75EC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72F61-D97C-45DD-A819-AA2F5FBAD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32FB8-A338-4E9E-BB66-2BF367D3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1048C-C35E-42CB-94E3-994DCB47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E0A64-D7AF-452D-9239-A01BAEDE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5FD4D-EB77-4A8F-BD5C-85FAFF0F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AD902-97DC-42CA-8260-C7E92E08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324F9-E6DE-4A97-ACB5-9A0A25BE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5C119-1973-42D4-B922-8CD435F8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51060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灯饰市场调研报告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消费者需求和行为分析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灯饰产品种类和特点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灯饰市场销售渠道分析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灯饰市场品牌竞争分析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灯饰市场未来发展趋势预测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通过调研和分析，推动灯饰产业的创新和发展，提高行业的整体竞争力。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通过对灯饰市场的调研，了解当前市场的规模、竞争格局以及消费者的需求和购买行为。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发掘市场机会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分析市场的发展趋势和潜在机会，为灯饰企业制定市场策略提供参考。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涵盖全国范围内的灯饰市场，包括各类灯饰产品、品牌、销售渠道等。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采用问卷调查、访谈、观察等多种调研方法，收集全面、客观的数据和信息。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灯饰市场概述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近年来，随着人们生活水平的提高和家居装修的流行，灯饰市场规模不断扩大。根据市场调研数据，当前灯饰市场规模已达数百亿元，且仍呈现出稳步增长的趋势。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随着消费者对家居环境和照明品质的要求不断提高，以及照明技术的不断创新和进步，灯饰市场仍将继续保持增长态势。预计未来几年，灯饰市场规模将以每年5%-10%的速度递增。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品牌厂商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在灯饰市场中，品牌厂商占据主导地位，他们拥有强大的研发能力和品牌影响力，能够提供多样化、高品质的灯饰产品。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经销商是灯饰市场的重要参与者，他们通过与品牌厂商合作，将产品销售给终端消费者。经销商在市场中起到桥梁作用，为消费者提供购买咨询和售后服务。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随着互联网的发展，电商平台在灯饰市场中的地位逐渐提升。消费者可以通过电商平台方便地浏览和购买各种灯饰产品，同时享受便捷的购物体验和丰富的产品选择。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在灯饰市场中，品牌竞争尤为激烈。各大品牌厂商通过加大研发投入、提高产品品质和设计水平等方式，争夺市场份额和消费者认可。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由于灯饰产品种类繁多，价格差异较大，因此价格竞争在市场中普遍存在。一些厂商通过降低成本、提高生产效率等方式，以更具竞争力的价格吸引消费者。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随着电商平台的兴起，传统经销商面临着来自线上渠道的竞争压力。为了应对挑战，经销商需要加强线上线下融合，提升购物体验和售后服务水平。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消费者需求和行为分析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灯饰消费者年龄分布广泛，但以25-45岁的中青年人为主。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女性消费者略多于男性，但男性在购买高端灯饰时占比更高。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职业和收入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消费者职业多样，以中高收入群体为主，具有较高的购买力和审美水平。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消费者通过线上平台、实体店铺、亲友推荐等途径获取灯饰信息。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知名品牌和口碑良好的品牌更受消费者青睐。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价格考虑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消费者在购买灯饰时会考虑价格，但更注重品质和设计感。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线上购买成为主流，但实体店铺的体验和服务仍具有吸引力。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消费者对灯饰的偏好和需求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风格偏好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现代简约、北欧风和美式风格的灯饰最受欢迎。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金属、玻璃和水晶等材质在灯饰中运用广泛，消费者对不同材质有不同的偏好。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照明、装饰和氛围营造是消费者对灯饰的主要功能需求。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随着智能家居的普及，消费者对智能灯饰的需求逐渐增加，如语音控制、远程控制等。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灯饰产品种类和特点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室内灯饰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吊装在室内天花板上的照明装饰灯具，风格多样，适用于各种空间。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安装在墙壁上的辅助照明装饰灯具，提供局部照明，营造温馨氛围。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放置在桌子或柜子上的照明装饰灯具，用于阅读、学习或工作。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放置在地面上的照明装饰灯具，提供局部照明，同时可作为室内装饰。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吊灯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壁灯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落地灯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用于道路照明的灯具，提供夜间照明和安全保障。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用于城市景观、园林、广场等场所的照明装饰灯具，增添夜间美感。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用于庭院、花园等户外空间的照明装饰灯具，营造温馨、浪漫的氛围。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庭院灯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用于建筑物外墙、轮廓、屋顶等部位的照明装饰灯具，展现建筑美感。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建筑照明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室外灯饰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https://d.book118.com/397151060026006034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2024-09-07T23:16:04.481</cp:lastPrinted>
  <dcterms:created xsi:type="dcterms:W3CDTF">2024-09-07T15:16:04Z</dcterms:created>
  <dcterms:modified xsi:type="dcterms:W3CDTF">2024-09-07T15:16:06Z</dcterms:modified>
</cp:coreProperties>
</file>