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DC81C-B5E3-4C27-9AA7-A138F7E2B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1D287-D0CC-4F34-B289-42B467BDB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06FDF-4109-407A-A55E-78517D4C7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1B2CA-C8D9-470C-9D1D-93AD17EA6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0C9A51-73EC-44CD-8D4F-D940EBCB1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3CB29A-9B00-49F2-9EDC-D3BB76B59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6B356B-32AE-46E5-8D1F-4B446F8AB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A2E65-262F-4AC0-B8A9-87904667B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98967-AC71-465A-9DFD-A1BDEBECF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AB054-647A-463B-BB4B-D9EF1B067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54029-AAAF-4024-8FE2-D373EE43A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51064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垃圾分类公益主题活动策划方案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现场布置与氛围营造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活动流程安排及内容设置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资源需求与预算分配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37" b="19637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垃圾分类意识不足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当前，许多居民对垃圾分类的重要性和方法了解不足，导致垃圾混投、乱扔现象普遍。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分类设施不完善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部分地区垃圾分类设施配置不足，无法满足分类投放的需求，制约了垃圾分类的推广。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缺乏有效监管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尽管一些地方出台了垃圾分类相关法规，但在实际执行过程中缺乏有效的监管和惩罚措施，导致法规形同虚设。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提高居民垃圾分类意识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通过公益活动，让居民了解垃圾分类的重要性和意义，掌握正确的分类方法。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推广垃圾分类知识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借助活动平台，向居民普及垃圾分类相关知识和技巧，帮助他们更好地进行垃圾分类。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促进社区环境改善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通过活动的组织和实施，推动社区环境的改善，提升居民的生活品质。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公益活动目的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垃圾分类有助于减少污染、节约资源，保护生态环境，符合可持续发展的要求。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社会文明进步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50" r="14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通过垃圾分类，可实现资源的有效回收利用，促进循环经济的发展。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垃圾分类反映了社会的文明程度和居民的素质，推广垃圾分类有助于提升社会整体文明水平。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主题确定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强调垃圾分类的重要性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通过活动主题，突出垃圾分类对环境保护和资源利用的积极作用。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倡导绿色生活理念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将垃圾分类与绿色生活理念相结合，引导公众养成环保、健康的生活习惯。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推动社会参与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鼓励社会各界积极参与垃圾分类工作，共同建设美好家园。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口号应简短有力，易于记忆和传播。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创意新颖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采用富有创意和新颖性的表达方式，吸引公众的关注和兴趣。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突出主题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紧密围绕活动主题，强调垃圾分类的重要性和意义。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“分类在行动，绿色新生活”、“垃圾分一分，环境美十分”等。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口号设计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视觉冲击力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运用醒目的色彩和图像，增强海报的视觉冲击力。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信息明确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在海报上明确展示活动主题、口号、时间、地点等关键信息。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引导参与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通过设计互动环节和二维码等方式，引导公众积极参与活动。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在海报上设计一个垃圾桶形状的互动区域，让公众将写有不同类型垃圾的卡片分类投放，同时通过扫描二维码了解更多垃圾分类知识。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宣传海报制作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选择周末或节假日，方便更多市民参与。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选择人流量较大的公共场所，如公园、广场、社区中心等。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活动地点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活动时间、地点选择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参与者群体定位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目标群体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社区居民、学生、企事业单位员工等。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参与方式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通过线上报名或现场参与的方式，鼓励大众积极参与。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媒体报道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邀请当地媒体进行现场报道和宣传推广，提高活动的公信力和知名度。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利用社交媒体、社区公告、学校通知等多渠道进行宣传。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制作宣传海报、短视频等多样化宣传素材，以图文并茂的形式吸引公众关注。同时，结合线上线下互动环节，提高活动的趣味性和参与度。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与相关政府部门、环保组织、志愿者团队等建立合作关系，共同推广垃圾分类知识，扩大活动影响力。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宣传渠道及策略制定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现场布置与氛围营造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设立垃圾分类主题背景墙，采用醒目色彩和图案，突出活动主题。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08" r="18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主题背景墙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根据垃圾分类类别划分不同区域，如可回收物、有害垃圾、厨余垃圾等，并设置相应的标识牌和垃圾桶。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分区布置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制作垃圾分类知识展板，以图文并茂的形式展示垃圾分类的重要性和方法。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宣传展板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现场布置方案制定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播放与垃圾分类相关的背景音乐，营造轻松愉悦的活动氛围。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背景音乐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在活动现场播放垃圾分类的宣传视频或动画，吸引参与者的注意力。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视频展示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设计垃圾分类互动游戏，让参与者在游戏中了解垃圾分类知识，增加活动的趣味性。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氛围营造手段探讨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知识问答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设置垃圾分类知识问答环节，通过答题形式加深参与者对垃圾分类知识的了解。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动手实践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提供垃圾分类实践机会，让参与者亲手将垃圾进行分类投放，培养正确的垃圾分类习惯。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鼓励参与者分享自己在垃圾分类方面的经验和心得，促进彼此之间的交流和学习。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参与者互动环节设计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https://d.book118.com/397151064141006035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2024-09-10T09:58:53.523</cp:lastPrinted>
  <dcterms:created xsi:type="dcterms:W3CDTF">2024-09-10T01:58:53Z</dcterms:created>
  <dcterms:modified xsi:type="dcterms:W3CDTF">2024-09-10T01:58:55Z</dcterms:modified>
</cp:coreProperties>
</file>