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71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9144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746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EB170-6690-4A6E-A04E-E285170EF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C89FE9-E949-4374-B962-00C182251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2C03F-5020-4676-9199-288CB64BB6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7A2148-6A39-4E44-9322-12BEDB505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24A5E9-795A-4010-8BC5-BA1EEDFCE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6347EA-832E-4753-95C6-15EA10C66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2F7E89-BAD8-4247-9BD1-DE65FB190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978B25-98F7-4BC2-A937-2DDB42051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8CCB9D-AE95-4B8C-9AB9-C2DA0BAA6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DF12E-BB09-485C-91EA-B91E237FB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1F898F-729A-48B4-A886-490D55D86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857248" y="0"/>
            <a:ext cx="8286751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6377464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6535102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6693217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6850856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7008971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7166610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947737" y="1411605"/>
            <a:ext cx="5497354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 sz="4050">
                <a:sym typeface="+mn-ea"/>
              </a:rPr>
              <a:t>单击此处编辑标题</a:t>
            </a:r>
            <a:endParaRPr sz="405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965834" y="3358515"/>
            <a:ext cx="496871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1200" err="1">
                <a:sym typeface="+mn-ea"/>
              </a:rPr>
              <a:t>单击此处编辑母版副标题样式</a:t>
            </a:r>
            <a:endParaRPr sz="120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996315" y="4029075"/>
            <a:ext cx="180213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7545424" y="5319648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5244354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4599385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2596515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2596515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2596515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2596515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2458878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2458878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2458878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2458878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2320766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2320766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2320766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2320766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183130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183130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183130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183130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045493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045493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045493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045493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3278981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3278981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3278981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3278981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3141345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3141345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3141345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3141345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3003232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3003232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3003232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3003232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2865596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2865596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2865596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2865596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2727483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2727483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2727483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2727483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3530917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sz="4050" err="1">
                <a:sym typeface="+mn-ea"/>
              </a:rPr>
              <a:t>编辑副标题</a:t>
            </a:r>
            <a:endParaRPr sz="405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435768" y="1445895"/>
            <a:ext cx="3095148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sz="6000">
                <a:sym typeface="+mn-ea"/>
              </a:rPr>
              <a:t>标题</a:t>
            </a:r>
            <a:endParaRPr sz="600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9133912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554690" y="2005868"/>
            <a:ext cx="1175202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6377464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6535102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6693217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6850856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7008971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7166610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468153" y="2734945"/>
            <a:ext cx="554355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4500">
                <a:sym typeface="+mn-ea"/>
              </a:rPr>
              <a:t>单击此处编辑标题</a:t>
            </a:r>
            <a:endParaRPr sz="450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640556" y="1958975"/>
            <a:ext cx="958215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sz="1200" err="1">
                <a:sym typeface="+mn-ea"/>
              </a:rPr>
              <a:t>编辑文本</a:t>
            </a:r>
            <a:endParaRPr sz="120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4800604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456300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456300" y="442348"/>
            <a:ext cx="82269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4676400" y="1419070"/>
            <a:ext cx="40068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456300" y="1429865"/>
            <a:ext cx="40068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456247" y="608330"/>
            <a:ext cx="8226742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456300" y="1237350"/>
            <a:ext cx="82269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456300" y="45859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857248" y="0"/>
            <a:ext cx="8286751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6377464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6535102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6693217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6850856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7008971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7166610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392555" y="1411605"/>
            <a:ext cx="4140041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4950">
                <a:sym typeface="+mn-ea"/>
              </a:rPr>
              <a:t>单击编辑标题</a:t>
            </a:r>
            <a:endParaRPr sz="495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478280" y="3584575"/>
            <a:ext cx="1801653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628650" y="504856"/>
            <a:ext cx="78867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 sz="2700"/>
              <a:t>单击此处编辑母版标题样式</a:t>
            </a:r>
            <a:endParaRPr lang="zh-CN" altLang="en-US" sz="2700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628650" y="1303547"/>
            <a:ext cx="78867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 sz="1350"/>
              <a:t>单击此处编辑母版文本样式</a:t>
            </a:r>
            <a:endParaRPr lang="zh-CN" altLang="en-US" sz="1350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 sz="1200"/>
              <a:t>二级</a:t>
            </a:r>
            <a:endParaRPr lang="zh-CN" altLang="en-US" sz="1200"/>
          </a:p>
          <a:p>
            <a:pPr marR="0" lvl="2">
              <a:buClrTx/>
              <a:buSzTx/>
            </a:pPr>
            <a:r>
              <a:rPr lang="zh-CN" altLang="en-US" sz="1200"/>
              <a:t>三级</a:t>
            </a:r>
            <a:endParaRPr lang="zh-CN" altLang="en-US" sz="1200"/>
          </a:p>
          <a:p>
            <a:pPr marR="0" lvl="3">
              <a:buClrTx/>
              <a:buSzTx/>
            </a:pPr>
            <a:r>
              <a:rPr lang="zh-CN" altLang="en-US" sz="1050"/>
              <a:t>四级</a:t>
            </a:r>
            <a:endParaRPr lang="zh-CN" altLang="en-US" sz="1050"/>
          </a:p>
          <a:p>
            <a:pPr marR="0" lvl="4">
              <a:buClrTx/>
              <a:buSzTx/>
            </a:pPr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700" r:id="rId2"/>
    <p:sldLayoutId id="2147488701" r:id="rId3"/>
    <p:sldLayoutId id="2147488702" r:id="rId4"/>
    <p:sldLayoutId id="2147488703" r:id="rId5"/>
    <p:sldLayoutId id="2147488704" r:id="rId6"/>
    <p:sldLayoutId id="2147488705" r:id="rId7"/>
    <p:sldLayoutId id="2147488706" r:id="rId8"/>
    <p:sldLayoutId id="2147488707" r:id="rId9"/>
    <p:sldLayoutId id="2147488708" r:id="rId10"/>
    <p:sldLayoutId id="214748870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8.xml" /><Relationship Id="rId3" Type="http://schemas.openxmlformats.org/officeDocument/2006/relationships/tags" Target="../tags/tag739.xml" /><Relationship Id="rId4" Type="http://schemas.openxmlformats.org/officeDocument/2006/relationships/tags" Target="../tags/tag740.xml" /><Relationship Id="rId5" Type="http://schemas.openxmlformats.org/officeDocument/2006/relationships/tags" Target="../tags/tag741.xml" /><Relationship Id="rId6" Type="http://schemas.openxmlformats.org/officeDocument/2006/relationships/tags" Target="../tags/tag742.xml" /><Relationship Id="rId7" Type="http://schemas.openxmlformats.org/officeDocument/2006/relationships/tags" Target="../tags/tag743.xml" /><Relationship Id="rId8" Type="http://schemas.openxmlformats.org/officeDocument/2006/relationships/tags" Target="../tags/tag744.xml" /><Relationship Id="rId9" Type="http://schemas.openxmlformats.org/officeDocument/2006/relationships/tags" Target="../tags/tag7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53110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培训如何引领员工执行力的组织变革与创新驱动策略思考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5341620" y="1378267"/>
            <a:ext cx="3156585" cy="667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4484846" y="1220152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4554379" y="1289685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4495324" y="1386294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5645467" y="2134076"/>
            <a:ext cx="3156585" cy="7148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培训对员工执行力的影响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4788694" y="1975961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4858226" y="2045493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4799171" y="2142103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625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5752147" y="2889885"/>
            <a:ext cx="3156585" cy="7148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组织变革与执行力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4895374" y="2731770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4964906" y="2801302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4905851" y="2897912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5752147" y="3645693"/>
            <a:ext cx="3156585" cy="618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创新驱动与执行力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4895374" y="3487578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4964906" y="3557111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4905851" y="3653721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625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5645467" y="4401502"/>
            <a:ext cx="3156585" cy="667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培训策略与执行力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4788694" y="4243387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4858226" y="4312920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4799171" y="4409530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5341620" y="5157311"/>
            <a:ext cx="3156585" cy="8691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组织变革策略与执行力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4484846" y="4999196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4554379" y="5068729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4495324" y="5165338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培训对员工执行力的影响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培训对员工执行力的提升</a:t>
            </a:r>
            <a:endParaRPr lang="zh-CN" altLang="en-US"/>
          </a:p>
        </p:txBody>
      </p:sp>
      <p:sp>
        <p:nvSpPr>
          <p:cNvPr id="1051472" name="正文"/>
          <p:cNvSpPr txBox="1"/>
          <p:nvPr>
            <p:custDataLst>
              <p:tags r:id="rId2"/>
            </p:custDataLst>
          </p:nvPr>
        </p:nvSpPr>
        <p:spPr>
          <a:xfrm>
            <a:off x="1816373" y="1975050"/>
            <a:ext cx="5506753" cy="727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培训能够提高员工的专业技能和知识水平，使其更好地理解和执行工作任务。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4" name="正文"/>
          <p:cNvSpPr txBox="1"/>
          <p:nvPr>
            <p:custDataLst>
              <p:tags r:id="rId3"/>
            </p:custDataLst>
          </p:nvPr>
        </p:nvSpPr>
        <p:spPr>
          <a:xfrm>
            <a:off x="1816373" y="2922186"/>
            <a:ext cx="5506753" cy="727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培训能够增强员工的团队协作和沟通能力，促进员工之间的合作和信息交流。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6" name="正文"/>
          <p:cNvSpPr txBox="1"/>
          <p:nvPr>
            <p:custDataLst>
              <p:tags r:id="rId4"/>
            </p:custDataLst>
          </p:nvPr>
        </p:nvSpPr>
        <p:spPr>
          <a:xfrm>
            <a:off x="1816373" y="3869322"/>
            <a:ext cx="5506753" cy="727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培训能够培养员工的自我管理和自我激励能力，使其更加积极主动地参与工作。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正文"/>
          <p:cNvSpPr txBox="1"/>
          <p:nvPr>
            <p:custDataLst>
              <p:tags r:id="rId5"/>
            </p:custDataLst>
          </p:nvPr>
        </p:nvSpPr>
        <p:spPr>
          <a:xfrm>
            <a:off x="1816373" y="4816459"/>
            <a:ext cx="5506753" cy="727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培训能够提升员工对企业的认同感和归属感，使其更加忠诚于企业并愿意为企业发展贡献力量。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6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培训如何提高员工的工作效率</a:t>
            </a:r>
            <a:endParaRPr lang="zh-CN" altLang="en-US"/>
          </a:p>
        </p:txBody>
      </p:sp>
      <p:sp>
        <p:nvSpPr>
          <p:cNvPr id="1051766" name="五边形 30"/>
          <p:cNvSpPr/>
          <p:nvPr>
            <p:custDataLst>
              <p:tags r:id="rId2"/>
            </p:custDataLst>
          </p:nvPr>
        </p:nvSpPr>
        <p:spPr>
          <a:xfrm>
            <a:off x="456300" y="3327155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1768" name="燕尾形 36"/>
          <p:cNvSpPr/>
          <p:nvPr>
            <p:custDataLst>
              <p:tags r:id="rId3"/>
            </p:custDataLst>
          </p:nvPr>
        </p:nvSpPr>
        <p:spPr>
          <a:xfrm>
            <a:off x="2415369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1770" name="燕尾形 37"/>
          <p:cNvSpPr/>
          <p:nvPr>
            <p:custDataLst>
              <p:tags r:id="rId4"/>
            </p:custDataLst>
          </p:nvPr>
        </p:nvSpPr>
        <p:spPr>
          <a:xfrm>
            <a:off x="6333507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1772" name="燕尾形 38"/>
          <p:cNvSpPr/>
          <p:nvPr>
            <p:custDataLst>
              <p:tags r:id="rId5"/>
            </p:custDataLst>
          </p:nvPr>
        </p:nvSpPr>
        <p:spPr>
          <a:xfrm>
            <a:off x="4374438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1774" name="文本框 3"/>
          <p:cNvSpPr txBox="1"/>
          <p:nvPr>
            <p:custDataLst>
              <p:tags r:id="rId6"/>
            </p:custDataLst>
          </p:nvPr>
        </p:nvSpPr>
        <p:spPr>
          <a:xfrm>
            <a:off x="2369763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培训能够增强员工的团队协作和沟通能力，促进员工之间的合作，提高工作效率。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76" name="文本框 6"/>
          <p:cNvSpPr txBox="1"/>
          <p:nvPr>
            <p:custDataLst>
              <p:tags r:id="rId7"/>
            </p:custDataLst>
          </p:nvPr>
        </p:nvSpPr>
        <p:spPr>
          <a:xfrm>
            <a:off x="456300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培训能够提升员工的专业技能和知识水平，使其更好地适应工作需求，从而提高工作效率。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78" name="文本框 7"/>
          <p:cNvSpPr txBox="1"/>
          <p:nvPr>
            <p:custDataLst>
              <p:tags r:id="rId8"/>
            </p:custDataLst>
          </p:nvPr>
        </p:nvSpPr>
        <p:spPr>
          <a:xfrm>
            <a:off x="4373116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培训能够激发员工的工作热情和创新精神，鼓励员工积极提出改进意见，提高工作效率。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80" name="文本框 8"/>
          <p:cNvSpPr txBox="1"/>
          <p:nvPr>
            <p:custDataLst>
              <p:tags r:id="rId9"/>
            </p:custDataLst>
          </p:nvPr>
        </p:nvSpPr>
        <p:spPr>
          <a:xfrm>
            <a:off x="6331524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培训能够培养员工的时间管理和计划能力，使其更好地安排工作进度，提高工作效率。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https://d.book118.com/397153110002006044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74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4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培训如何引领员工执行力的组织变革与创新驱动策略思考</vt:lpstr>
      <vt:lpstr>目录</vt:lpstr>
      <vt:lpstr>单击添加章节标题</vt:lpstr>
      <vt:lpstr>培训对员工执行力的影响</vt:lpstr>
      <vt:lpstr>培训对员工执行力的提升</vt:lpstr>
      <vt:lpstr>培训如何提高员工的工作效率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2024-09-18T02:24:23.527</cp:lastPrinted>
  <dcterms:created xsi:type="dcterms:W3CDTF">2024-09-17T18:24:23Z</dcterms:created>
  <dcterms:modified xsi:type="dcterms:W3CDTF">2024-09-17T18:24:26Z</dcterms:modified>
</cp:coreProperties>
</file>