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E5AB8-E2B0-4566-9708-207223B22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E0AC5-F516-4C38-88D9-8A2A1475D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0DD5F-69ED-48E0-8CCA-192E6A84E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0713F-A281-40FB-87A7-A9284869A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C2DBA9-ED53-4535-8DEE-3E11F9F04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39828-4AAC-4F3C-A1A5-7FB7AF0C1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B596E5-74BC-433B-86C7-5E0F07800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771C3-0917-46CA-AA21-C805631E8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94EF3-4882-40AA-9410-7FE11AAA3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917C3-1102-4298-8B75-1FDD73EBC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AB6DC-3233-46D1-B4EA-F3B62EEBE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61141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2024国民健康生活洞察报告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国民健康生活现状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健康生活方式的实践与建议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9" r="17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随着社会经济的发展和人民生活水平的提高，国民对健康生活的需求日益增长。为了更好地了解国民健康生活状况，我们进行了本次研究。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本报告旨在深入洞察国民健康生活现状，分析其影响因素，为政府、企业和个人提供有益的参考和建议，推动国民健康生活水平的提升。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研究方法与数据来源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本研究采用问卷调查、深度访谈和大数据分析等多种方法，以确保研究的全面性和准确性。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问卷调查覆盖全国范围内不同年龄、性别、地域和职业的受访者；深度访谈主要针对健康领域的专家和从业人员；大数据分析则基于政府公开数据、行业报告和第三方研究机构的数据。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国民健康生活现状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健康生活方式的定义与分类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总结词：健康生活方式是指通过合理的生活习惯和行为模式，达到促进身心健康和预防疾病的目的。健康生活方式包括健康饮食、适量运动、良好睡眠、心理平衡等方面。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健康生活方式是指通过合理的生活习惯和行为模式，达到促进身心健康和预防疾病的目的。它包括饮食、运动、睡眠、心理等多个方面，这些方面相互影响，共同构成一个完整的生活方式。健康饮食是指摄入适量的营养素，保持合理的膳食结构，避免过度摄入热量和脂肪。适量运动是指每周进行一定量的有氧运动和力量训练，以增强身体素质和免疫力。良好睡眠是指保证充足的睡眠时间和优质的睡眠质量，有助于恢复身体机能和缓解压力。心理平衡是指保持良好的心态和情绪状态，通过调节情绪来缓解压力和焦虑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随着社会经济的发展和生活水平的提高，国民对健康生活的需求日益增强，但目前仍有部分国民缺乏健康生活方式的认识和实践。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生活水平的提高，国民对健康生活的需求日益增强。然而，目前仍有部分国民缺乏健康生活方式的认识和实践，这主要表现在不良的饮食习惯、缺乏运动、过度疲劳、心理压力等方面。这些问题的存在不仅影响了国民的身心健康，还增加了医疗负担和社会成本。因此，加强健康生活方式的宣传和教育，提高国民的健康意识和自我保健能力，是当前社会的重要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国民健康生活方式现状分析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总结词：随着健康生活方式的普及和推广，健康消费市场呈现出快速增长的趋势，包括健康食品、健身器材、保健品等领域的消费需求不断增长。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随着健康生活方式的普及和推广，健康消费市场呈现出快速增长的趋势。越来越多的人开始注重健康饮食，选择有机食品、绿色食品等健康食品，同时对食品的营养成分和来源也更加关注。健身器材市场也在不断扩大，越来越多的人开始在家中或健身房进行锻炼，以提高身体素质和保持身材。此外，保健品市场也越来越受到消费者的青睐，如鱼油、维生素、矿物质等保健品的需求不断增长。这些趋势反映了国民对健康生活的追求和对自身健康的关注，也为相关产业提供了广阔的市场前景和发展机遇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健康生活方式的消费趋势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健康生活方式的挑战与机遇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https://d.book118.com/397161141155006030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2024-09-02T16:00:27.574</cp:lastPrinted>
  <dcterms:created xsi:type="dcterms:W3CDTF">2024-09-02T08:00:27Z</dcterms:created>
  <dcterms:modified xsi:type="dcterms:W3CDTF">2024-09-02T08:00:29Z</dcterms:modified>
</cp:coreProperties>
</file>