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DFF37-AF46-45B5-8A7F-1BD904E9B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8C8C7-6AB6-43C7-AEC8-95E1682AD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7EF79-51AB-4C13-9EE2-4EEAF1486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08804-950A-4061-B6D3-B0CEF5749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39EA19-6E8D-4FE0-80FD-EE15B42EB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9F505-014A-40EE-9471-04721DA0C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82CF6-B018-4D2B-A14D-FCC5DE41B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15DE3-F5AA-483A-BCFA-898E28806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65899-34ED-46D2-A388-6731F3183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2BAA1-C834-48C6-A4D7-8FF2C7336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AD84B-1D55-4DBC-A98C-9E81D4A7C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61141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供销社六五普法工作总结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供销社六五普法工作总体情况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供销社六五普法工作重点内容及措施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供销社六五普法工作存在的问题和不足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供销社六五普法工作经验和教训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未来供销社普法工作展望和建议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4" b="40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贯彻国家法治建设方针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供销社作为国家重要经济组织，积极响应国家法治建设号召，通过六五普法工作加强员工法律意识，推动企业依法经营。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适应市场经济发展需求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随着市场经济的发展，供销社面临的市场环境日益复杂，需要通过普法工作提高风险防范意识和能力，保障企业稳健发展。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提升企业形象和竞争力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通过普法工作，供销社能够展示其遵纪守法、诚信经营的良好形象，提升在市场竞争中的地位和优势。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37" r="262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介绍供销社六五普法工作的组织架构、工作计划和实施步骤等。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普法工作组织与实施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详细阐述供销社在普法宣传教育方面所开展的活动，如法律知识讲座、法律咨询服务、法治文化宣传等。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普法宣传教育活动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分析供销社六五普法工作所取得的成效和存在的问题，提出改进措施和建议。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普法工作成效与不足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展望供销社未来普法工作的方向和目标，提出具体可行的计划和措施。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未来普法工作展望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供销社六五普法工作总体情况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通过普法教育，增强供销社员工的法律意识和法治观念，确保依法经营、依法管理。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提高法律意识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防范法律风险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促进合规经营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958" b="16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建立健全法律风险防控机制，有效预防和化解法律风险，保障供销社合法权益。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推动供销社依法合规经营，提升企业形象和竞争力，实现可持续发展。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结合供销社实际情况，制定切实可行的普法工作计划，明确普法目标、任务和时间表。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制定普法计划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通过宣传栏、内部刊物、法律知识讲座等多种形式，普及法律知识，提高员工法律素养。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开展普法宣传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组织专题法律培训，提高供销社领导干部和员工的法律素质和业务能力。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加强法律培训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制定和完善供销社内部管理制度，确保各项工作有章可循、有据可查。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建立健全制度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工作组织和实施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工作成效和影响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法律意识明显提高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通过普法教育，供销社员工的法律意识和法治观念得到明显增强，依法经营、依法管理的理念深入人心。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法律风险得到有效防控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建立健全法律风险防控机制，有效预防和化解了多起法律风险，保障了供销社的合法权益。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合规经营水平显著提升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推动供销社依法合规经营，提升了企业形象和竞争力，实现了可持续发展。同时，也为供销社赢得了更多的市场机会和客户信任。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内部管理更加规范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通过制定和完善内部管理制度，供销社的各项工作更加规范、有序，提高了工作效率和管理水平。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供销社六五普法工作重点内容及措施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通过举办讲座、培训班、知识竞赛等形式，广泛宣传宪法和与供销社工作相关的法律法规，提高干部职工的法治意识和法律素养。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宣传宪法和法律法规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结合供销社工作实际，开展“法治宣传月”、“12·4国家宪法日”等主题宣传活动，营造浓厚的法治氛围。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开展主题宣传活动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运用微信公众号、抖音等新媒体平台，以图文、视频等形式进行普法宣传，提高宣传的针对性和实效性。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创新宣传方式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417" b="1641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深入开展法制宣传教育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开展法律援助工作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对符合条件的困难群众提供法律援助，帮助他们解决涉法问题，维护合法权益。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加强与司法机关的协作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积极与法院、检察院等司法机关沟通协调，争取在供销社工作中获得更多的法律支持和保障。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建立法律服务机制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设立法律服务窗口或咨询室，为供销社干部职工和群众提供法律咨询、合同审查等服务。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加强法律服务和法律援助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通过开展法治讲座、法治实践活动等，引导干部职工树立法治观念，增强法治信仰。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培育法治信仰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在供销社办公场所、服务窗口等区域设置法治宣传栏、标语等，打造法治文化阵地。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建设法治文化阵地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组织干部职工参加法律知识竞赛、法治文艺演出等活动，丰富法治文化生活，提高法治文化素养。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开展法治文化活动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推进法治文化建设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https://d.book118.com/397161141156006046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2024-09-22T04:53:28.553</cp:lastPrinted>
  <dcterms:created xsi:type="dcterms:W3CDTF">2024-09-21T20:53:28Z</dcterms:created>
  <dcterms:modified xsi:type="dcterms:W3CDTF">2024-09-21T20:53:30Z</dcterms:modified>
</cp:coreProperties>
</file>