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03041-753D-4E5C-93AA-2D80B28F8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91653-3B01-4D39-98F9-B1476EA52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DE314-CA4B-4CC5-8087-4ADE145D7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28BF1-5829-46F3-AE33-37407A79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8E56AE-E22C-4A4D-AA5E-413E715E5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DD973A-E8F6-4308-8384-0CFC48700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900DA9-52C0-4989-827C-189B95A4F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25526-7226-4A9C-BC07-92B4BF451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BE83F-8525-43BC-B9A4-BEFE0EF75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A4478-F549-4A4C-82E8-5B612B81D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9D838-07F1-4F71-87A7-ABF34B8DD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620211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脑出血后遗症三级查房PPT课件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脑出血后遗症概述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脑出血后遗症的药物治疗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非药物治疗脑出血后遗症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脑出血后遗症的护理与预防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脑出血后遗症的案例分享与讨论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脑出血后遗症概述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脑出血后遗症是指脑出血后所遗留的神经功能缺损症状，包括肢体偏瘫、言语障碍、认知障碍等。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根据症状的严重程度和表现形式，脑出血后遗症可分为轻度、中度和重度。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脑出血的主要病因是高血压和动脉粥样硬化，其他原因包括脑血管畸形、烟雾病等。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脑出血后，血肿压迫脑组织，导致神经元坏死、轴突损伤和脑水肿，进而引发一系列后遗症。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脑出血后遗症的临床表现多样，常见的有偏瘫、失语、认知障碍等。症状的严重程度与出血部位、出血量等因素有关。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脑出血后遗症的诊断主要依据患者的病史、临床表现和影像学检查。影像学检查如头颅CT或MRI有助于明确出血部位和出血量，为诊断和治疗提供依据。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704" r="37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脑出血后遗症的药物治疗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根据脑出血后遗症的具体症状和病情，选择合适的药物进行治疗。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早期治疗原则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在脑出血后尽早开始药物治疗，以降低后遗症的发生风险。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根据患者的年龄、性别、病情等因素，制定个体化的药物治疗方案。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如阿司匹林、氯吡格雷等，通过抑制血小板聚集，降低血栓形成的风险，预防脑梗塞等后遗症的发生。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抗血小板聚集药物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如利尿剂、钙通道拮抗剂等，通过降低血压，减轻脑出血后脑组织的压力，预防再次出血。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降血压药物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如胞磷胆碱钠、吡拉西坦等，促进脑神经的修复和再生，改善认知、语言、运动等功能障碍。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营养脑神经药物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降血压药物的副作用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如低血压、心动过缓等，需根据血压情况调整药物剂量。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营养脑神经药物的副作用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如恶心、呕吐、头痛等，需注意药物的剂量和使用时间。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抗血小板聚集药物的副作用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如消化道出血、过敏反应等，需定期监测凝血功能和血小板计数。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药物治疗的注意事项与副作用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非药物治疗脑出血后遗症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https://d.book118.com/397162021132006025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2024-08-30T10:48:42.062</cp:lastPrinted>
  <dcterms:created xsi:type="dcterms:W3CDTF">2024-08-30T02:48:42Z</dcterms:created>
  <dcterms:modified xsi:type="dcterms:W3CDTF">2024-08-30T02:48:43Z</dcterms:modified>
</cp:coreProperties>
</file>