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A99E9-7A17-4C1D-8E1C-DF6F3FFC2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894F9-06FA-495D-B3E8-9686F4B56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34723-6C68-487E-A8FC-CA3CA6F4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1DED8-DFDA-45FD-B0ED-D1395617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36491-D6E6-4C5D-A55E-8E678B6D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A2577-8947-446F-AAA9-FEE17C7C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FD4EF-046A-413E-8203-3B86E5D0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E1362-6390-4ED8-9B4D-49115C67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ABE52-45F5-40CA-90EC-AA84C3E0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31162-FA38-46A7-9E65-2DC2999A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4CC6D-30F1-47EF-A853-551A3FEE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210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护理健康宣教PPT比赛点评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PPT制作技巧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内容是否全面、完整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评估PPT内容是否覆盖了主题的所有重要方面，是否提供了详尽的信息，没有遗漏任何关键点。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内容完整性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信息是否准确无误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核实PPT中提供的信息是否准确，数据和事实是否经过权威验证，有无错误或误导性的信息。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信息准确性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内容是否具有创新性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评估PPT的内容是否具有新颖性和创造性，是否提供了独特的观点或方法，是否能够启发思考和推动护理健康宣教的发展。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PPT中使用的图片应清晰、分辨率高，避免模糊或低质量的图片。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图表与插图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适当的动画效果可以增强PPT的视觉效果，但过多的动画会分散观众的注意力。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使用图表和插图可以直观地展示数据和信息，使内容更易于理解。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文字大小应适中，行距设置合理，便于观众阅读。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文字大小与行距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标题应突出，内容应简明扼要，避免冗长和复杂的句子。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标题与内容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页眉和页脚的设计应简洁明了，提供必要的页码和公司信息等信息。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页眉与页脚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布局与排版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2" b="22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628" r="226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78" b="18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色彩统一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整个PPT的色彩应保持统一，避免过多的颜色混杂。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色彩对比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适当的色彩对比可以突出重点内容，使观众更容易关注。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色彩情感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色彩可以传达情感，如红色代表热情、绿色代表自然等，应根据内容选择合适的色彩。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https://d.book118.com/397162102003006042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2024-09-15T01:37:44.393</cp:lastPrinted>
  <dcterms:created xsi:type="dcterms:W3CDTF">2024-09-14T17:37:44Z</dcterms:created>
  <dcterms:modified xsi:type="dcterms:W3CDTF">2024-09-14T17:37:46Z</dcterms:modified>
</cp:coreProperties>
</file>