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75160-0D26-4A1E-B1E1-F44D54BA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CFE71-0373-4A57-9CFE-032B88E9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E5878-E5DF-4C6D-9DF7-0207B026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DB576-7FB9-4E42-8D23-1FFE28AAC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9EB1E-E6CB-4DFD-BA53-D5B1618A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26043-06A3-497C-9868-49369FC74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5E367-6569-4C0E-AB45-4E2E01E3C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9A05F-55D9-4EB0-85CF-C013AFB0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FE46A-7636-4130-8E67-6931A1D85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160D-4994-4DCF-A648-A07236209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B5BD1-B446-4AA8-92E3-22B0D5BBB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213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策略导向的大客户营销管理关键步骤解析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大客户识别与选择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建立策略导向的大客户营销体系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深入了解大客户需求与偏好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提升大客户满意度与忠诚度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随着市场竞争的加剧，企业需要更加关注大客户的需求和变化，以制定更加精准的营销策略。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大客户通常具有较高的购买力和忠诚度，通过有效的大客户营销管理，可以提升销售业绩和市场份额。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大客户是企业的重要合作伙伴，通过营销策略的引导，可以构建长期稳定的合作关系，实现共赢发展。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构建长期合作关系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99" b="12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实现精准营销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大客户营销强调对目标客户的深入了解和精准定位，从而制定更加符合客户需求的营销策略，提高营销效果。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通过关注大客户的个性化需求和提供优质的服务，可以提升客户满意度和忠诚度，进而促进销售业绩的提升。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有效的大客户营销管理可以帮助企业在激烈的市场竞争中脱颖而出，增强企业的品牌影响力和市场竞争力。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大客户识别与选择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大客户通常指对企业的产品或服务需求量大、采购频率高、对企业经营影响较大的客户。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大客户往往具有采购集中、决策周期长、服务要求高等特点，同时他们也是企业的重要利润来源和竞争优势所在。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通过对市场进行细分，可以更好地识别不同客户群体的需求和特点，为制定针对性的营销策略打下基础。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在市场细分的基础上，结合企业的资源和能力，选择最具有潜力的目标客户群体进行重点开发和管理。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市场细分与目标客户选择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客户潜在价值评估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通过对客户的行业发展趋势、企业规模扩张、新产品开发计划等因素进行分析，可以预测客户的未来潜在价值。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客户当前价值评估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通过对客户当前的采购量、采购频率、付款情况等指标进行评估，可以了解客户的当前价值。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通过对客户满意度、客户流失率、客户投诉处理等指标进行评估，可以了解客户的忠诚度和对企业的依赖程度。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建立策略导向的大客户营销体系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制定定制化产品方案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根据客户需求，提供个性化的产品解决方案，满足客户的特殊需求。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灵活定价策略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综合考虑产品成本、市场竞争和客户价值等因素，制定灵活的定价策略，以实现客户满意度和企业盈利的双赢。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通过市场调研、数据分析等手段，准确把握大客户的消费习惯、偏好和需求特点。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18" r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强化团队激励与考核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制定合理的激励和考核机制，激发团队成员的积极性和创造力，持续提升团队整体业绩。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选拔优秀营销人员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重视营销人员的选拔和培训，确保团队成员具备专业的营销知识和技能。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明确团队分工与协作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建立明确的团队分工和协作机制，确保团队成员能够高效配合，形成强大的营销合力。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构建高效营销团队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对企业现有的销售流程进行全面梳理，找出存在的问题和瓶颈，提出优化建议。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梳理销售流程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强化客户关系管理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积极开拓新的销售渠道，如线上销售、代理商合作等，以扩大产品销售覆盖面。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建立完善的客户关系管理体系，加强与客户的沟通和联系，提升客户满意度和忠诚度。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优化销售流程与渠道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https://d.book118.com/397162132016006035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2024-09-09T09:22:27.616</cp:lastPrinted>
  <dcterms:created xsi:type="dcterms:W3CDTF">2024-09-09T01:22:27Z</dcterms:created>
  <dcterms:modified xsi:type="dcterms:W3CDTF">2024-09-09T01:22:29Z</dcterms:modified>
</cp:coreProperties>
</file>