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53EAB5-882B-41EE-965D-7D18EA8F2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33B9B6-F2A3-4793-85C7-7779F2380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DF19D0-9B3B-4B0A-887C-3731ABA15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BC6CA9-0202-44BB-B7D6-AF06FFAC2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300CC9-E829-47EA-BE9E-4F61F1EE8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179B77-BBC6-4F82-995F-A97B97576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580C0D-52B2-4066-9448-FE200F5D2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687036-F0C1-4EF6-AA3B-C1BE24BD1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19DD96-F84C-4662-B583-1D50E2714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33B13C-36CF-485D-9B93-D2B58D664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E29D45-5D06-462D-9DF3-8B44B4613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16214400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汽车动力电池项目实施方案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20xx-12-20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项目团队与分工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技术方案设计与选型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生产制造与供应链管理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质量管理与安全保障措施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市场营销策略与客户服务支持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项目进度计划与风险管理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99" r="326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492" r="294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随着环保意识的提高和政策的推动，新能源汽车市场规模不断扩大，消费者对新能源汽车的接受度逐渐提高。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新能源汽车市场将呈现快速增长趋势，电动汽车、混合动力汽车等新能源汽车的市场份额将不断提升。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新能源汽车市场现状及趋势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动力电池是新能源汽车的核心部件，其技术原理涉及电化学、材料学等多个领域，通过化学反应实现电能的储存和释放。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随着科研投入的增加和技术的进步，动力电池的能量密度、安全性、寿命等性能不断提升，成本不断降低。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动力电池技术发展概述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技术原理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000" r="3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本项目旨在研发高性能、低成本的动力电池，提升新能源汽车的续航里程、安全性和经济性，推动新能源汽车市场的快速发展。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通过本项目的实施，预期能够开发出具有国际领先水平的动力电池产品，实现批量生产和应用，为新能源汽车产业的可持续发展做出贡献。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项目团队与分工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团队组成及核心成员介绍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项目总负责人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具有丰富的新能源汽车领域经验，负责项目的整体规划和决策。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生产制造团队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具备先进的电池生产工艺和设备，负责动力电池的试制和批量生产。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技术研发团队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由电池研发、电控技术、车辆工程等领域的专家组成，负责动力电池技术的研发和创新。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市场营销团队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负责市场调研、品牌推广和销售工作，与客户保持紧密沟通和合作。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各部门职责划分与协作机制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负责动力电池技术的研发、试验和验证工作，与生产制造部门紧密合作，确保技术的可行性和生产工艺的顺畅。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生产制造部门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负责动力电池的试制、批量生产和质量控制，与技术研发部门和市场营销部门保持密切沟通，确保产品的质量和交货期。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市场营销部门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负责市场调研、品牌推广和销售工作，及时反馈客户需求和市场动态，与技术研发部门和生产制造部门协同，确保产品的市场适应性和竞争力。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技术研发部门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通过引进优秀人才、激励创新、加强内部沟通等方式，打造一支高效、专业的项目团队。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针对项目团队成员的不同需求和职业发展目标，制定个性化的培训计划，包括技术培训、管理培训、市场营销培训等，提升团队成员的专业素养和综合能力。同时，鼓励团队成员参加行业交流会议、学术研讨会等活动，拓宽视野、增长见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团队建设与培训计划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技术方案设计与选型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542" r="3054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锂离子电池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能量密度高，自放电率低，无记忆效应；但成本高，安全性有待提高。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镍氢电池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成本相对较低，安全性好，耐过充过放；但能量密度相对较低，自放电率较高。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铅酸电池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成本低，技术成熟；但能量密度低，寿命短，维护频繁。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动力电池类型选择及优缺点分析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044" r="1304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实时监测电池电压、电流、温度等参数，确保电池安全稳定运行。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电池状态监测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采用先进的算法对电池荷电状态（SOC）和健康状态（SOH）进行准确估算。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SOC/SOH估算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通过主动或被动均衡策略，确保电池组内单体电池的一致性，延长电池组寿命。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均衡管理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设计合理的散热结构和热管理系统，确保电池在适宜的温度范围内工作。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热管理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电池管理系统（BMS）设计方案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根据实际需求选择合适的充电设施类型，如交流充电桩、直流充电桩等。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充电设施类型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结合城市规划、交通流量等因素，合理规划充电设施的布局和数量。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充电设施布局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遵循国家和行业标准，确保充电设施的兼容性和互通性。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充电标准与协议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加强充电设施的安全监管和维护保养，提高用户充电的便捷性和安全性。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充电安全与便捷性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充电设施规划及建设方案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生产制造与供应链管理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https://d.book118.com/397162144005006026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2024-08-30T21:08:04.804</cp:lastPrinted>
  <dcterms:created xsi:type="dcterms:W3CDTF">2024-08-30T13:08:04Z</dcterms:created>
  <dcterms:modified xsi:type="dcterms:W3CDTF">2024-08-30T13:08:07Z</dcterms:modified>
</cp:coreProperties>
</file>