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833D3-545D-4705-B9C8-9393D1F31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ABA85-3421-4FF6-96BB-A70F21D53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AA7FF-5123-4DDA-8DFC-C5831385C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5A4E1-DDA8-424E-BF74-6952FCE88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09A99-4067-4421-8E32-82BBA573B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1EAF4-A858-46F6-9D4E-F02700A1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4B56DF-04EC-461D-8BF6-F9B8919FC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45FCE-39D4-479F-9DDB-43059900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2B283-CB47-4FEE-BFA6-7DD71A243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5F1C7-81CF-47CF-8B46-2A4E54D36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10A70-987B-44DB-9A7E-C3075668E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64005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震荡患者护理PPT\n## 1.脑震荡概述及其重要性\n### 1.1脑震荡的定义与成因\n### 1.2脑震荡的症状与诊断\n### 1.3脑震荡对患者生活的影响\n## 2.脑震荡患者的初步评估与急救\n### 2.1脑震荡患者的现场评估\n### 2.2脑震荡患者的急救措施\n### 2.3脑震荡患者的转运与注意事项\n## 3.脑震荡患者的住院治疗与护理\n### 3.1脑震荡患者住院治疗的基本原则\n### 3.2脑震荡患者的药物治疗与护理\n### 3.3脑震荡患者的其他治疗方法与护理\n## 4.脑震荡患者的康复训练与指导\n### 4.1脑震荡患者的康复训练原则与方法\n### 4.2脑震荡患者的生活指导与注意事项\n### 4.3脑震荡患者的心理疏导与支持\n## 5.脑震荡患者的预防与保健\n### 5.1脑震荡的预防措施与方法\n### 5.2脑震荡患者的健康教育与健康促进\n### 5.3脑震荡患者的社会支持与康复环境\n## 6.脑震荡患者护理的挑战与展望\n### 6.1脑震荡患者护理的实践与挑战\n### 6.2脑震荡患者护理的研究进展\n### 6.3脑震荡患者护理的未来趋势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脑震荡患者护理PPT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脑震荡概述及其重要性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脑震荡的定义与成因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脑震荡是一种轻度创伤性脑损伤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外力作用于头部，导致脑组织受到震荡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受伤后可能出现短暂的意识丧失或恍惚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常见成因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运动损伤：如篮球、足球等运动中的碰撞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交通事故：如汽车、摩托车等交通工具的碰撞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跌倒：如老年人、儿童不慎跌倒等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常见症状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头痛：尤其是清晨醒来时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平衡感失调：如站立不稳、行走时摇晃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视力模糊：可能出现短暂性失明或视力减退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听力下降：可能出现暂时性听力减退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详细的病史询问：了解受伤经过及症状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体格检查：评估患者的神经系统功能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影像学检查：如CT、MRI等，排除其他颅内损伤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脑震荡的症状与诊断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短期影响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头痛、恶心、呕吐等症状可能导致患者无法正常工作和生活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平衡感失调、视力模糊等症状可能影响患者的日常生活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长期影响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如果治疗不及时，可能导致慢性头痛、记忆力减退等问题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严重脑震荡可能导致认知障碍、心理问题等长期后遗症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脑震荡患者的初步评估与急救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评估患者的意识状态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了解患者受伤后的意识丧失或恍惚持续时间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注意患者是否出现嗜睡、烦躁等意识障碍症状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评估患者的呼吸和循环状况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观察患者的呼吸是否平稳，是否有呼吸困难或急促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检查患者的脉搏、血压等生命体征是否正常</a:t>
                </a:r>
                <a:endParaRPr/>
              </a:p>
            </p:txBody>
          </p:sp>
          <p:pic>
            <p:nvPicPr>
              <p:cNvPr id="2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评估患者的神经系统功能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检查患者的肌力、反射等神经系统功能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注意患者是否有失语、失聪等症状</a:t>
                </a:r>
                <a:endParaRPr/>
              </a:p>
            </p:txBody>
          </p:sp>
          <p:pic>
            <p:nvPicPr>
              <p:cNvPr id="2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脑震荡患者的现场评估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避免患者因头痛、恶心等症状而加重病情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避免患者因剧烈活动而导致再次受伤</a:t>
                </a:r>
                <a:endParaRPr/>
              </a:p>
            </p:txBody>
          </p:sp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保持患者安静，避免剧烈活动</a:t>
                </a:r>
                <a:endParaRPr/>
              </a:p>
            </p:txBody>
          </p:sp>
        </p:grpSp>
        <p:grpSp>
          <p:nvGrpSpPr>
            <p:cNvPr id="28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如果患者出现呕吐，应将患者头部偏向一侧，防止呕吐物误吸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如有必要，可为患者进行气管插管或气管切开</a:t>
                </a:r>
                <a:endParaRPr/>
              </a:p>
            </p:txBody>
          </p:sp>
          <p:sp>
            <p:nvSpPr>
              <p:cNvPr id="2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保持呼吸道通畅，防止窒息</a:t>
                </a:r>
                <a:endParaRPr/>
              </a:p>
            </p:txBody>
          </p:sp>
        </p:grpSp>
        <p:grpSp>
          <p:nvGrpSpPr>
            <p:cNvPr id="28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尽快将患者送至医院进行进一步的检查和治疗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遵循医生的建议，进行合理的治疗方案</a:t>
                </a:r>
                <a:endParaRPr/>
              </a:p>
            </p:txBody>
          </p:sp>
          <p:sp>
            <p:nvSpPr>
              <p:cNvPr id="2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尽快就医，进行详细检查和治疗</a:t>
                </a:r>
                <a:endParaRPr/>
              </a:p>
            </p:txBody>
          </p:sp>
        </p:grpSp>
      </p:grpSp>
      <p:pic>
        <p:nvPicPr>
          <p:cNvPr id="29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脑震荡患者的急救措施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转运过程中，确保患者的安全</a:t>
                </a:r>
                <a:endParaRPr/>
              </a:p>
            </p:txBody>
          </p:sp>
          <p:sp>
            <p:nvSpPr>
              <p:cNvPr id="3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使用担架或救护车等安全设备转运患者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注意患者的呼吸、循环等生命体征，确保稳定</a:t>
                </a:r>
                <a:endParaRPr/>
              </a:p>
            </p:txBody>
          </p:sp>
        </p:grpSp>
        <p:grpSp>
          <p:nvGrpSpPr>
            <p:cNvPr id="3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转运过程中，尽量减少患者的痛苦</a:t>
                </a:r>
                <a:endParaRPr/>
              </a:p>
            </p:txBody>
          </p:sp>
          <p:sp>
            <p:nvSpPr>
              <p:cNvPr id="3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为患者提供舒适的转运环境，如使用枕头、毯子等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尽量保持患者安静，避免剧烈活动</a:t>
                </a:r>
                <a:endParaRPr/>
              </a:p>
            </p:txBody>
          </p:sp>
        </p:grpSp>
        <p:grpSp>
          <p:nvGrpSpPr>
            <p:cNvPr id="3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转运过程中，与接诊医生保持沟通</a:t>
                </a:r>
                <a:endParaRPr/>
              </a:p>
            </p:txBody>
          </p:sp>
          <p:sp>
            <p:nvSpPr>
              <p:cNvPr id="3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向接诊医生详细介绍患者的病情和救治过程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根据医生的建议，调整转运方式和速度</a:t>
                </a:r>
                <a:endParaRPr/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脑震荡患者的转运与注意事项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脑震荡患者的住院治疗与护理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定期检查患者的神经系统功能、生命体征等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注意患者是否有病情恶化的迹象，如意识障碍、抽搐等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密切观察患者的病情变化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根据患者的病情、年龄、体质等因素，制定合理的治疗方案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遵循医生的建议，调整治疗方案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制定个性化的治疗方案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针对患者的症状，给予药物治疗、物理治疗等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注意预防感染、消化道出血等并发症的发生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积极治疗并预防并发症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脑震荡患者住院治疗的基本原则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止痛药物：如布洛芬、对乙酰氨基酚等，缓解患者的头痛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抗呕吐药物：如甲氧氯普胺、昂丹司琼等，缓解患者的恶心、呕吐症状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神经营养药物：如维生素B族、神经节苷脂等，促进神经功能的恢复</a:t>
                </a:r>
                <a:endParaRPr/>
              </a:p>
            </p:txBody>
          </p:sp>
          <p:sp>
            <p:nvSpPr>
              <p:cNvPr id="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遵医嘱给药，注意药物的剂量、时间和途径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观察药物疗效，如症状是否缓解，是否有不良反应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提供心理支持，鼓励患者按时服药，积极配合治疗</a:t>
                </a:r>
                <a:endParaRPr/>
              </a:p>
            </p:txBody>
          </p:sp>
          <p:sp>
            <p:nvSpPr>
              <p:cNvPr id="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脑震荡患者的药物治疗与护理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其他治疗方法</a:t>
                </a:r>
                <a:endParaRPr/>
              </a:p>
            </p:txBody>
          </p:sp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物理治疗：如颈椎牵引、按摩、热敷等，缓解患者的肌肉紧张和疼痛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康复训练：如认知训练、平衡训练等，恢复患者的神经功能</a:t>
                </a:r>
                <a:endParaRPr/>
              </a:p>
            </p:txBody>
          </p:sp>
          <p:sp>
            <p:nvSpPr>
              <p:cNvPr id="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配合医生和康复师，制定合适的康复训练计划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鼓励患者积极参与康复训练，提高治疗效果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观察患者的康复进展，及时调整治疗方案</a:t>
                </a:r>
                <a:endParaRPr/>
              </a:p>
            </p:txBody>
          </p:sp>
          <p:sp>
            <p:nvSpPr>
              <p:cNvPr id="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脑震荡患者的其他治疗方法与护理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https://d.book118.com/397164005152006043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脑震荡患者护理PPT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2024-09-17T21:15:06.438</cp:lastPrinted>
  <dcterms:created xsi:type="dcterms:W3CDTF">2024-09-17T13:15:06Z</dcterms:created>
  <dcterms:modified xsi:type="dcterms:W3CDTF">2024-09-17T13:15:08Z</dcterms:modified>
</cp:coreProperties>
</file>