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CF808D2-6865-4628-AB0D-712E691E2F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482A88-3212-40C1-9ED2-E2BE07E6BA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0C97D6B-1333-49D3-A6E7-E6A57D0B8F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98BD049-44D5-4FC0-9567-832A776487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3487756-3414-4F92-AC5C-6EF30256DFD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EAEB314-3528-4588-AD53-C9988909BDC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90E43E5-270B-414F-A41D-A2B5D6543DB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2F69094-CE4C-4D2B-B7D8-C5D4D3E312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EF9FBED-A26F-4788-853C-821151F140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BDCFE6-5F98-43F7-A40D-44BE507AC0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CFCDAD-1914-41E6-BC6F-A457414E5C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97164161010006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9654" y="1906269"/>
            <a:ext cx="5354727"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护理教育学护理教育的课程</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护理教育学的定义和重要性</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护理教育的课程设置</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护理教育的教学方法</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护理教育的课程评估</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护理教育的未来发展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01</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护理教育学的定义和重要性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8292" r="18292"/>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护理教育学是护理学与教育学的交叉学科，主要研究护理领域中的教育理论、教学方法和评价手段，旨在培养具备护理技能和良好教育素养的护理人才。</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护理教育学涉及护理学、教育学、心理学、社会学等多个学科领域，通过综合运用相关理论和方法，提高护理教育的质量和效果。</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0000" r="20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提高护理人才的专业素质</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通过护理教育学的学习，护理人才能够掌握护理领域的教育理论和实践技能，提高专业素质和教育教学能力。</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培养具备良好教育素养的护理人才</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护理教育学注重培养护理人才的教育素养，使他们具备教育意识、教育能力和教育责任感，能够更好地适应现代护理教育的需求。</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促进护理教育的改革与发展</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随着社会的发展和医学模式的转变，护理教育的理念、模式和方法也在不断变革。护理教育学的研究和实践为护理教育的改革与发展提供了理论支持和实践指导。</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早期的护理教育主要依赖于实践经验传承和师徒制的教育方式。随着医学和教育学的不断发展，逐渐形成了较为系统的护理教育体系。</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现代的护理教育学在理论和实践方面都取得了长足的进步。在理论方面，多个学科领域的交叉融合为护理教育学提供了更为丰富的理论基础；在实践方面，多样化的教学方法和手段不断涌现，提高了护理教育的质量和效果。</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科技的进步和社会的发展，未来的护理教育学将更加注重跨学科的合作与交流，利用先进的技术手段改进教学方法和手段，以适应未来社会对护理人才的需求。同时，未来的护理教育学还将更加注重人文关怀和伦理道德的教育，培养具备良好人文素养和伦理道德观念的护理人才。</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早期发展</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现代发展</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未来展望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护理教育学的历史与发展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02</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护理教育的课程设置</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基础护理课程是护理教育的基础，主要包括护理学基础理论、护理技能、护理伦理等方面的知识。这些知识是培养合格护士所必需的，有助于学生掌握基本的护理技能和理论，培养良好的职业素养和道德观念。</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基础护理课程还包括一些相关学科的知识，如解剖学、生理学、病理学等，这些知识有助于学生更好地理解病人的生理和病理变化，为临床护理工作打下基础。</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25594" r="25594"/>
          <a:stretch>
            <a:fillRect/>
          </a:stretch>
        </p:blipFill>
        <p:spPr>
          <a:xfrm>
            <a:off x="7803289" y="1299241"/>
            <a:ext cx="3679824" cy="4906431"/>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基础护理课程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临床护理课程是护理教育的重要组成部分，主要包括内科、外科、妇产科、儿科等临床科室的护理知识和技能。这些课程注重实践操作和临床思维能力的培养，通过模拟演练、案例分析等方式，使学生更好地掌握临床护理的工作流程和技能。</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临床护理课程还包括一些跨学科的知识，如影像学、检验医学等，这些知识有助于学生更好地理解病人的病情和诊断结果，为制定合理的护理计划提供依据。</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临床护理课程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护理管理课程是培养护士管理能力的必修课程，主要包括护理组织管理、人力资源管理、质量管理等方面的知识。这些课程注重培养学生的管理理念和管理能力，为将来从事护理管理工作打下基础。</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护理管理课程还包括一些相关学科的知识，如公共关系学、市场营销学等，这些知识有助于学生更好地理解护理管理的内涵和外延，提高管理效率和管理水平。</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护理管理课程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52349" y="2452189"/>
            <a:ext cx="3087301" cy="3087301"/>
          </a:xfrm>
          <a:prstGeom prst="ellipse">
            <a:avLst/>
          </a:prstGeom>
          <a:solidFill>
            <a:schemeClr val="lt1">
              <a:alpha val="4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969025"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sp>
        <p:nvSpPr>
          <p:cNvPr id="7" name="TextBox 7"/>
          <p:cNvSpPr txBox="1"/>
          <p:nvPr/>
        </p:nvSpPr>
        <p:spPr>
          <a:xfrm>
            <a:off x="1094226" y="2244504"/>
            <a:ext cx="326707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护理科研课程是培养护士科研能力的必修课程，主要包括科研设计、数据收集与分析、论文撰写等方面的知识。这些课程注重培养学生的科研思维和科研能力，为将来从事护理科研工作打下基础。</a:t>
            </a:r>
          </a:p>
        </p:txBody>
      </p:sp>
      <p:sp>
        <p:nvSpPr>
          <p:cNvPr id="8" name="TextBox 8"/>
          <p:cNvSpPr txBox="1"/>
          <p:nvPr/>
        </p:nvSpPr>
        <p:spPr>
          <a:xfrm>
            <a:off x="7808528" y="2244504"/>
            <a:ext cx="328612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alpha val="100000"/>
                  </a:schemeClr>
                </a:solidFill>
                <a:latin typeface="Microsoft Yahei"/>
                <a:ea typeface="Microsoft Yahei"/>
                <a:cs typeface="Microsoft Yahei"/>
              </a:rPr>
              <a:t>护理科研课程还包括一些相关学科的知识，如统计学、流行病学等，这些知识有助于学生更好地理解科研设计和数据分析的方法和原理，提高科研质量和研究水平。</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护理科研课程</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03</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护理教育的教学方法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https://d.book118.com/397164161010006052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47</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2024-09-25T10:31:11.460</cp:lastPrinted>
  <dcterms:created xsi:type="dcterms:W3CDTF">2024-09-25T02:31:11Z</dcterms:created>
  <dcterms:modified xsi:type="dcterms:W3CDTF">2024-09-25T02:31:13Z</dcterms:modified>
</cp:coreProperties>
</file>