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987382-6302-4C9E-A6E4-683D496D72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488DF3-28EE-4264-980B-6E1DAFC20A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384474-A9EF-4E1F-9080-9039E33562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26C9FE-DF99-42CF-B05A-AEDD2ACA22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383978E-4E0F-4B55-B99C-20D19CB0C3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FB89FEC-A677-4CB5-B873-5F91F6EBD5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647806A-4CEB-4A11-B019-CBAFCAC79E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E39646-646B-425A-B021-2811CE7408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92F072-082D-4288-9364-DA4188EC8F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683C02-D10F-4F07-8F45-4F2B5292B3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475FCA-3DAC-4718-8DA1-214A296633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7166020046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心理健康认识的误区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7563" y="4998040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2024-01-11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587563" y="4455626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心理健康的定义与重要性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常见的心理健康认识误区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心理健康问题的实际影响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走出心理健康认识的误区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心理健康的维护与提升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心理健康的定义与重要性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9045" b="1904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心理健康的定义</a:t>
            </a:r>
          </a:p>
        </p:txBody>
      </p:sp>
      <p:sp>
        <p:nvSpPr>
          <p:cNvPr id="24" name="AutoShape 24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心理健康是指个体在心理、情感和社交层面上的完好状态，不仅包括没有心理疾病，也包括积极情绪、良好的自我认知和社会适应能力。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心理健康涵盖了智力正常、情绪稳定、人际关系和谐、自我意识良好、意志坚强等多个方面，是一个综合性的概念。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80108" y="1287672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025751" y="1468427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心理健康对个体的发展和幸福感有着至关重要的影响。一个健康的心理状态有助于个体更好地应对生活中的挑战和压力，提高自我调节能力，增强幸福感和满足感。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999470" y="1050728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480108" y="3069093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2773369" y="3249848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心理健康对于个体的社会功能和人际关系也有着积极的影响。良好的心理状态有助于建立和谐的人际关系，提高社交能力，增强社会适应能力。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9060033" y="2832149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480108" y="4850514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025751" y="5031268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心理健康对于个体的生理健康也有着重要的影响。长期的心理压力和心理问题可能导致各种生理疾病的发生，而心理健康则能够促进个体的整体健康水平。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999470" y="4613570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9546" r="9546"/>
          <a:stretch>
            <a:fillRect/>
          </a:stretch>
        </p:blipFill>
        <p:spPr>
          <a:xfrm>
            <a:off x="1099415" y="1124574"/>
            <a:ext cx="1926336" cy="1682496"/>
          </a:xfrm>
          <a:prstGeom prst="hexagon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0643" r="10643"/>
          <a:stretch>
            <a:fillRect/>
          </a:stretch>
        </p:blipFill>
        <p:spPr>
          <a:xfrm>
            <a:off x="9163113" y="2905301"/>
            <a:ext cx="1926336" cy="1682496"/>
          </a:xfrm>
          <a:prstGeom prst="hexagon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l="4918" r="4918"/>
          <a:stretch>
            <a:fillRect/>
          </a:stretch>
        </p:blipFill>
        <p:spPr>
          <a:xfrm>
            <a:off x="1099415" y="4686721"/>
            <a:ext cx="1926336" cy="1682496"/>
          </a:xfrm>
          <a:prstGeom prst="hexagon">
            <a:avLst/>
          </a:prstGeom>
        </p:spPr>
      </p:pic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心理健康的重要性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常见的心理健康认识误区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6563" r="16563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这是一个常见的误区，将心理健康问题等同于精神病。实际上，心理健康问题涵盖了更广泛的范围，包括情绪波动、焦虑、抑郁等，而精神病只是其中的一部分。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问题通常指的是情绪、心理和社会适应方面的困扰，如情绪低落、焦虑、压力等。这些问题并不一定等同于精神病，如抑郁症或精神分裂症。尽管精神病属于心理健康问题的范畴，但并不是所有心理健康问题都是精神病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心理健康问题等同于精神病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这个误区忽视了心理健康问题的社会和环境因素。心理健康问题不仅仅是个人内在的问题，还与社会环境、家庭关系、工作生活压力等多种因素有关。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一个人的心理健康状况受到多种因素的影响，包括遗传、环境、生活事件和人际关系等。因此，解决心理健康问题需要综合考虑个人内在因素和外部环境因素，采取综合治疗措施。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0000" r="20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心理健康问题只是个人的问题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3375" r="13375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这个误区认为心理健康问题可以迅速解决，但实际上解决心理健康问题需要时间和耐心。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心理健康问题的解决需要一个过程，包括诊断、制定治疗方案、实施治疗和康复等。这个过程可能需要一段时间，并且需要持续的关注和支持。因此，对待心理健康问题需要耐心和积极配合治疗。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心理健康问题可以快速解决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心理健康问题只影响情绪和行为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这个误区将心理健康问题仅仅看作是情绪和行为的异常，忽视了其对身体和生理方面的影响。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问题不仅会影响情绪和行为，还可能导致身体上的不适或生理变化，如失眠、头痛、消化系统问题等。这些问题可能会进一步加剧心理健康问题的恶化，形成恶性循环。因此，对待心理健康问题需要综合考虑情绪、生理和行为方面的因素，采取全面的治疗和管理措施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27" name="AutoShape 27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心理健康问题的实际影响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长期的心理压力和情绪困扰可能导致身体出现各种疾病，如心血管疾病、消化系统疾病、免疫系统疾病等。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心理健康问题可能导致身体疾病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心理状态对身体的康复过程也有很大影响，消极的心理状态可能导致身体康复缓慢或效果不佳。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心理健康问题影响身体康复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对身体健康的影响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https://d.book118.com/397166020046006051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2024-09-24T07:31:37.862</cp:lastPrinted>
  <dcterms:created xsi:type="dcterms:W3CDTF">2024-09-23T23:31:37Z</dcterms:created>
  <dcterms:modified xsi:type="dcterms:W3CDTF">2024-09-23T23:31:39Z</dcterms:modified>
</cp:coreProperties>
</file>