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1298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269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.xml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tags" Target="../tags/tag17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.xml" /><Relationship Id="rId2" Type="http://schemas.openxmlformats.org/officeDocument/2006/relationships/tags" Target="../tags/tag19.xml" /><Relationship Id="rId3" Type="http://schemas.openxmlformats.org/officeDocument/2006/relationships/image" Target="../media/image3.png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tags" Target="../tags/tag31.xml" /><Relationship Id="rId11" Type="http://schemas.openxmlformats.org/officeDocument/2006/relationships/tags" Target="../tags/tag32.xml" /><Relationship Id="rId12" Type="http://schemas.openxmlformats.org/officeDocument/2006/relationships/tags" Target="../tags/tag33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4.xml" /><Relationship Id="rId3" Type="http://schemas.openxmlformats.org/officeDocument/2006/relationships/image" Target="../media/image2.png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tags" Target="../tags/tag30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tags" Target="../tags/tag37.xml" /><Relationship Id="rId5" Type="http://schemas.openxmlformats.org/officeDocument/2006/relationships/tags" Target="../tags/tag38.xml" /><Relationship Id="rId6" Type="http://schemas.openxmlformats.org/officeDocument/2006/relationships/tags" Target="../tags/tag39.xml" /><Relationship Id="rId7" Type="http://schemas.openxmlformats.org/officeDocument/2006/relationships/tags" Target="../tags/tag40.xml" /><Relationship Id="rId8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5.xml" /><Relationship Id="rId2" Type="http://schemas.openxmlformats.org/officeDocument/2006/relationships/tags" Target="../tags/tag56.xml" /><Relationship Id="rId3" Type="http://schemas.openxmlformats.org/officeDocument/2006/relationships/tags" Target="../tags/tag57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75.xml" /><Relationship Id="rId11" Type="http://schemas.openxmlformats.org/officeDocument/2006/relationships/tags" Target="../tags/tag76.xml" /><Relationship Id="rId12" Type="http://schemas.openxmlformats.org/officeDocument/2006/relationships/tags" Target="../tags/tag77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68.xml" /><Relationship Id="rId3" Type="http://schemas.openxmlformats.org/officeDocument/2006/relationships/image" Target="../media/image2.png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tags" Target="../tags/tag71.xml" /><Relationship Id="rId7" Type="http://schemas.openxmlformats.org/officeDocument/2006/relationships/tags" Target="../tags/tag72.xml" /><Relationship Id="rId8" Type="http://schemas.openxmlformats.org/officeDocument/2006/relationships/tags" Target="../tags/tag73.xml" /><Relationship Id="rId9" Type="http://schemas.openxmlformats.org/officeDocument/2006/relationships/tags" Target="../tags/tag7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8CFF41-801E-4584-BBC6-FB15E3CABD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64A9FD-6673-446E-A4BD-966BDBEC4D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9AC3C6-00BB-4FB3-9B95-672ADA5B8F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3BAB5C-FD68-4FCD-9BD0-ED7078E672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5A4D61A-DA5F-4131-8500-B1B56A3A76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8FAF1E4-5643-4D3D-B785-87EABB37DD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08160B3-66EF-4181-A02C-96AF036EFA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DB8700-9936-47D5-B972-B6A93C16D5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FE15D0-954B-4B45-A631-799EC1E499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AB0070-A11C-4D29-A073-1E9CBF904A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32CC6E-D0B5-43FB-B6F0-71D0E43298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3791585" cy="6656705"/>
          </a:xfrm>
          <a:prstGeom prst="rect">
            <a:avLst/>
          </a:prstGeom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3145729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000" b="1" i="0" u="none" strike="noStrike" kern="1200" cap="none" spc="1000" normalizeH="0" baseline="0" noProof="1">
                <a:solidFill>
                  <a:schemeClr val="accent2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 err="1"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150" normalizeH="0" baseline="0" noProof="1"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9948545" y="0"/>
            <a:ext cx="2243455" cy="2152015"/>
          </a:xfrm>
          <a:prstGeom prst="rect">
            <a:avLst/>
          </a:prstGeom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4267200" cy="4846320"/>
          </a:xfrm>
          <a:prstGeom prst="rect">
            <a:avLst/>
          </a:prstGeom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3145735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1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3791585" cy="6656705"/>
          </a:xfrm>
          <a:prstGeom prst="rect">
            <a:avLst/>
          </a:prstGeom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3145741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72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78.xml" /><Relationship Id="rId13" Type="http://schemas.openxmlformats.org/officeDocument/2006/relationships/tags" Target="../tags/tag79.xml" /><Relationship Id="rId14" Type="http://schemas.openxmlformats.org/officeDocument/2006/relationships/tags" Target="../tags/tag80.xml" /><Relationship Id="rId15" Type="http://schemas.openxmlformats.org/officeDocument/2006/relationships/tags" Target="../tags/tag81.xml" /><Relationship Id="rId16" Type="http://schemas.openxmlformats.org/officeDocument/2006/relationships/tags" Target="../tags/tag82.xml" /><Relationship Id="rId17" Type="http://schemas.openxmlformats.org/officeDocument/2006/relationships/tags" Target="../tags/tag83.xml" /><Relationship Id="rId18" Type="http://schemas.openxmlformats.org/officeDocument/2006/relationships/tags" Target="../tags/tag84.xml" /><Relationship Id="rId19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五级</a:t>
            </a:r>
            <a:endParaRPr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512977" r:id="rId2"/>
    <p:sldLayoutId id="2147512978" r:id="rId3"/>
    <p:sldLayoutId id="2147512979" r:id="rId4"/>
    <p:sldLayoutId id="2147512980" r:id="rId5"/>
    <p:sldLayoutId id="2147512981" r:id="rId6"/>
    <p:sldLayoutId id="2147512982" r:id="rId7"/>
    <p:sldLayoutId id="2147512983" r:id="rId8"/>
    <p:sldLayoutId id="2147512984" r:id="rId9"/>
    <p:sldLayoutId id="2147512985" r:id="rId10"/>
    <p:sldLayoutId id="2147512986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marL="2286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8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marL="6858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6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marL="11430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6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marL="16002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4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marL="20574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4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7.xml" /><Relationship Id="rId11" Type="http://schemas.openxmlformats.org/officeDocument/2006/relationships/tags" Target="../tags/tag98.xml" /><Relationship Id="rId12" Type="http://schemas.openxmlformats.org/officeDocument/2006/relationships/tags" Target="../tags/tag99.xml" /><Relationship Id="rId13" Type="http://schemas.openxmlformats.org/officeDocument/2006/relationships/tags" Target="../tags/tag100.xml" /><Relationship Id="rId14" Type="http://schemas.openxmlformats.org/officeDocument/2006/relationships/tags" Target="../tags/tag101.xml" /><Relationship Id="rId15" Type="http://schemas.openxmlformats.org/officeDocument/2006/relationships/tags" Target="../tags/tag102.xml" /><Relationship Id="rId16" Type="http://schemas.openxmlformats.org/officeDocument/2006/relationships/tags" Target="../tags/tag103.xml" /><Relationship Id="rId17" Type="http://schemas.openxmlformats.org/officeDocument/2006/relationships/tags" Target="../tags/tag104.xml" /><Relationship Id="rId18" Type="http://schemas.openxmlformats.org/officeDocument/2006/relationships/tags" Target="../tags/tag105.xml" /><Relationship Id="rId19" Type="http://schemas.openxmlformats.org/officeDocument/2006/relationships/tags" Target="../tags/tag106.xml" /><Relationship Id="rId2" Type="http://schemas.openxmlformats.org/officeDocument/2006/relationships/tags" Target="../tags/tag89.xml" /><Relationship Id="rId20" Type="http://schemas.openxmlformats.org/officeDocument/2006/relationships/tags" Target="../tags/tag107.xml" /><Relationship Id="rId21" Type="http://schemas.openxmlformats.org/officeDocument/2006/relationships/tags" Target="../tags/tag108.xml" /><Relationship Id="rId3" Type="http://schemas.openxmlformats.org/officeDocument/2006/relationships/tags" Target="../tags/tag90.xml" /><Relationship Id="rId4" Type="http://schemas.openxmlformats.org/officeDocument/2006/relationships/tags" Target="../tags/tag91.xml" /><Relationship Id="rId5" Type="http://schemas.openxmlformats.org/officeDocument/2006/relationships/tags" Target="../tags/tag92.xml" /><Relationship Id="rId6" Type="http://schemas.openxmlformats.org/officeDocument/2006/relationships/tags" Target="../tags/tag93.xml" /><Relationship Id="rId7" Type="http://schemas.openxmlformats.org/officeDocument/2006/relationships/tags" Target="../tags/tag94.xml" /><Relationship Id="rId8" Type="http://schemas.openxmlformats.org/officeDocument/2006/relationships/tags" Target="../tags/tag95.xml" /><Relationship Id="rId9" Type="http://schemas.openxmlformats.org/officeDocument/2006/relationships/tags" Target="../tags/tag9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9.xml" /><Relationship Id="rId3" Type="http://schemas.openxmlformats.org/officeDocument/2006/relationships/tags" Target="../tags/tag110.xml" /><Relationship Id="rId4" Type="http://schemas.openxmlformats.org/officeDocument/2006/relationships/tags" Target="../tags/tag11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0.xml" /><Relationship Id="rId11" Type="http://schemas.openxmlformats.org/officeDocument/2006/relationships/tags" Target="../tags/tag121.xml" /><Relationship Id="rId12" Type="http://schemas.openxmlformats.org/officeDocument/2006/relationships/tags" Target="../tags/tag122.xml" /><Relationship Id="rId13" Type="http://schemas.openxmlformats.org/officeDocument/2006/relationships/tags" Target="../tags/tag123.xml" /><Relationship Id="rId2" Type="http://schemas.openxmlformats.org/officeDocument/2006/relationships/tags" Target="../tags/tag112.xml" /><Relationship Id="rId3" Type="http://schemas.openxmlformats.org/officeDocument/2006/relationships/tags" Target="../tags/tag113.xml" /><Relationship Id="rId4" Type="http://schemas.openxmlformats.org/officeDocument/2006/relationships/tags" Target="../tags/tag114.xml" /><Relationship Id="rId5" Type="http://schemas.openxmlformats.org/officeDocument/2006/relationships/tags" Target="../tags/tag115.xml" /><Relationship Id="rId6" Type="http://schemas.openxmlformats.org/officeDocument/2006/relationships/tags" Target="../tags/tag116.xml" /><Relationship Id="rId7" Type="http://schemas.openxmlformats.org/officeDocument/2006/relationships/tags" Target="../tags/tag117.xml" /><Relationship Id="rId8" Type="http://schemas.openxmlformats.org/officeDocument/2006/relationships/tags" Target="../tags/tag118.xml" /><Relationship Id="rId9" Type="http://schemas.openxmlformats.org/officeDocument/2006/relationships/tags" Target="../tags/tag119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2.xml" /><Relationship Id="rId11" Type="http://schemas.openxmlformats.org/officeDocument/2006/relationships/tags" Target="../tags/tag133.xml" /><Relationship Id="rId12" Type="http://schemas.openxmlformats.org/officeDocument/2006/relationships/tags" Target="../tags/tag134.xml" /><Relationship Id="rId13" Type="http://schemas.openxmlformats.org/officeDocument/2006/relationships/tags" Target="../tags/tag135.xml" /><Relationship Id="rId14" Type="http://schemas.openxmlformats.org/officeDocument/2006/relationships/tags" Target="../tags/tag136.xml" /><Relationship Id="rId15" Type="http://schemas.openxmlformats.org/officeDocument/2006/relationships/tags" Target="../tags/tag137.xml" /><Relationship Id="rId16" Type="http://schemas.openxmlformats.org/officeDocument/2006/relationships/tags" Target="../tags/tag138.xml" /><Relationship Id="rId17" Type="http://schemas.openxmlformats.org/officeDocument/2006/relationships/tags" Target="../tags/tag139.xml" /><Relationship Id="rId2" Type="http://schemas.openxmlformats.org/officeDocument/2006/relationships/tags" Target="../tags/tag124.xml" /><Relationship Id="rId3" Type="http://schemas.openxmlformats.org/officeDocument/2006/relationships/tags" Target="../tags/tag125.xml" /><Relationship Id="rId4" Type="http://schemas.openxmlformats.org/officeDocument/2006/relationships/tags" Target="../tags/tag126.xml" /><Relationship Id="rId5" Type="http://schemas.openxmlformats.org/officeDocument/2006/relationships/tags" Target="../tags/tag127.xml" /><Relationship Id="rId6" Type="http://schemas.openxmlformats.org/officeDocument/2006/relationships/tags" Target="../tags/tag128.xml" /><Relationship Id="rId7" Type="http://schemas.openxmlformats.org/officeDocument/2006/relationships/tags" Target="../tags/tag129.xml" /><Relationship Id="rId8" Type="http://schemas.openxmlformats.org/officeDocument/2006/relationships/tags" Target="../tags/tag130.xml" /><Relationship Id="rId9" Type="http://schemas.openxmlformats.org/officeDocument/2006/relationships/tags" Target="../tags/tag13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8.xml" /><Relationship Id="rId11" Type="http://schemas.openxmlformats.org/officeDocument/2006/relationships/tags" Target="../tags/tag149.xml" /><Relationship Id="rId12" Type="http://schemas.openxmlformats.org/officeDocument/2006/relationships/tags" Target="../tags/tag150.xml" /><Relationship Id="rId13" Type="http://schemas.openxmlformats.org/officeDocument/2006/relationships/tags" Target="../tags/tag151.xml" /><Relationship Id="rId2" Type="http://schemas.openxmlformats.org/officeDocument/2006/relationships/tags" Target="../tags/tag140.xml" /><Relationship Id="rId3" Type="http://schemas.openxmlformats.org/officeDocument/2006/relationships/tags" Target="../tags/tag141.xml" /><Relationship Id="rId4" Type="http://schemas.openxmlformats.org/officeDocument/2006/relationships/tags" Target="../tags/tag142.xml" /><Relationship Id="rId5" Type="http://schemas.openxmlformats.org/officeDocument/2006/relationships/tags" Target="../tags/tag143.xml" /><Relationship Id="rId6" Type="http://schemas.openxmlformats.org/officeDocument/2006/relationships/tags" Target="../tags/tag144.xml" /><Relationship Id="rId7" Type="http://schemas.openxmlformats.org/officeDocument/2006/relationships/tags" Target="../tags/tag145.xml" /><Relationship Id="rId8" Type="http://schemas.openxmlformats.org/officeDocument/2006/relationships/tags" Target="../tags/tag146.xml" /><Relationship Id="rId9" Type="http://schemas.openxmlformats.org/officeDocument/2006/relationships/tags" Target="../tags/tag14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0.xml" /><Relationship Id="rId11" Type="http://schemas.openxmlformats.org/officeDocument/2006/relationships/tags" Target="../tags/tag161.xml" /><Relationship Id="rId12" Type="http://schemas.openxmlformats.org/officeDocument/2006/relationships/tags" Target="../tags/tag162.xml" /><Relationship Id="rId13" Type="http://schemas.openxmlformats.org/officeDocument/2006/relationships/tags" Target="../tags/tag163.xml" /><Relationship Id="rId2" Type="http://schemas.openxmlformats.org/officeDocument/2006/relationships/tags" Target="../tags/tag152.xml" /><Relationship Id="rId3" Type="http://schemas.openxmlformats.org/officeDocument/2006/relationships/tags" Target="../tags/tag153.xml" /><Relationship Id="rId4" Type="http://schemas.openxmlformats.org/officeDocument/2006/relationships/tags" Target="../tags/tag154.xml" /><Relationship Id="rId5" Type="http://schemas.openxmlformats.org/officeDocument/2006/relationships/tags" Target="../tags/tag155.xml" /><Relationship Id="rId6" Type="http://schemas.openxmlformats.org/officeDocument/2006/relationships/tags" Target="../tags/tag156.xml" /><Relationship Id="rId7" Type="http://schemas.openxmlformats.org/officeDocument/2006/relationships/tags" Target="../tags/tag157.xml" /><Relationship Id="rId8" Type="http://schemas.openxmlformats.org/officeDocument/2006/relationships/tags" Target="../tags/tag158.xml" /><Relationship Id="rId9" Type="http://schemas.openxmlformats.org/officeDocument/2006/relationships/tags" Target="../tags/tag15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64.xml" /><Relationship Id="rId3" Type="http://schemas.openxmlformats.org/officeDocument/2006/relationships/tags" Target="../tags/tag165.xml" /><Relationship Id="rId4" Type="http://schemas.openxmlformats.org/officeDocument/2006/relationships/tags" Target="../tags/tag16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5.xml" /><Relationship Id="rId11" Type="http://schemas.openxmlformats.org/officeDocument/2006/relationships/tags" Target="../tags/tag176.xml" /><Relationship Id="rId12" Type="http://schemas.openxmlformats.org/officeDocument/2006/relationships/tags" Target="../tags/tag177.xml" /><Relationship Id="rId13" Type="http://schemas.openxmlformats.org/officeDocument/2006/relationships/tags" Target="../tags/tag178.xml" /><Relationship Id="rId14" Type="http://schemas.openxmlformats.org/officeDocument/2006/relationships/tags" Target="../tags/tag179.xml" /><Relationship Id="rId15" Type="http://schemas.openxmlformats.org/officeDocument/2006/relationships/tags" Target="../tags/tag180.xml" /><Relationship Id="rId16" Type="http://schemas.openxmlformats.org/officeDocument/2006/relationships/tags" Target="../tags/tag181.xml" /><Relationship Id="rId17" Type="http://schemas.openxmlformats.org/officeDocument/2006/relationships/tags" Target="../tags/tag182.xml" /><Relationship Id="rId18" Type="http://schemas.openxmlformats.org/officeDocument/2006/relationships/tags" Target="../tags/tag183.xml" /><Relationship Id="rId19" Type="http://schemas.openxmlformats.org/officeDocument/2006/relationships/tags" Target="../tags/tag184.xml" /><Relationship Id="rId2" Type="http://schemas.openxmlformats.org/officeDocument/2006/relationships/tags" Target="../tags/tag167.xml" /><Relationship Id="rId20" Type="http://schemas.openxmlformats.org/officeDocument/2006/relationships/tags" Target="../tags/tag185.xml" /><Relationship Id="rId21" Type="http://schemas.openxmlformats.org/officeDocument/2006/relationships/tags" Target="../tags/tag186.xml" /><Relationship Id="rId22" Type="http://schemas.openxmlformats.org/officeDocument/2006/relationships/tags" Target="../tags/tag187.xml" /><Relationship Id="rId23" Type="http://schemas.openxmlformats.org/officeDocument/2006/relationships/tags" Target="../tags/tag188.xml" /><Relationship Id="rId24" Type="http://schemas.openxmlformats.org/officeDocument/2006/relationships/tags" Target="../tags/tag189.xml" /><Relationship Id="rId25" Type="http://schemas.openxmlformats.org/officeDocument/2006/relationships/tags" Target="../tags/tag190.xml" /><Relationship Id="rId26" Type="http://schemas.openxmlformats.org/officeDocument/2006/relationships/tags" Target="../tags/tag191.xml" /><Relationship Id="rId27" Type="http://schemas.openxmlformats.org/officeDocument/2006/relationships/tags" Target="../tags/tag192.xml" /><Relationship Id="rId28" Type="http://schemas.openxmlformats.org/officeDocument/2006/relationships/tags" Target="../tags/tag193.xml" /><Relationship Id="rId29" Type="http://schemas.openxmlformats.org/officeDocument/2006/relationships/tags" Target="../tags/tag194.xml" /><Relationship Id="rId3" Type="http://schemas.openxmlformats.org/officeDocument/2006/relationships/tags" Target="../tags/tag168.xml" /><Relationship Id="rId30" Type="http://schemas.openxmlformats.org/officeDocument/2006/relationships/tags" Target="../tags/tag195.xml" /><Relationship Id="rId4" Type="http://schemas.openxmlformats.org/officeDocument/2006/relationships/tags" Target="../tags/tag169.xml" /><Relationship Id="rId5" Type="http://schemas.openxmlformats.org/officeDocument/2006/relationships/tags" Target="../tags/tag170.xml" /><Relationship Id="rId6" Type="http://schemas.openxmlformats.org/officeDocument/2006/relationships/tags" Target="../tags/tag171.xml" /><Relationship Id="rId7" Type="http://schemas.openxmlformats.org/officeDocument/2006/relationships/tags" Target="../tags/tag172.xml" /><Relationship Id="rId8" Type="http://schemas.openxmlformats.org/officeDocument/2006/relationships/tags" Target="../tags/tag173.xml" /><Relationship Id="rId9" Type="http://schemas.openxmlformats.org/officeDocument/2006/relationships/tags" Target="../tags/tag17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4.xml" /><Relationship Id="rId11" Type="http://schemas.openxmlformats.org/officeDocument/2006/relationships/tags" Target="../tags/tag205.xml" /><Relationship Id="rId12" Type="http://schemas.openxmlformats.org/officeDocument/2006/relationships/tags" Target="../tags/tag206.xml" /><Relationship Id="rId13" Type="http://schemas.openxmlformats.org/officeDocument/2006/relationships/tags" Target="../tags/tag207.xml" /><Relationship Id="rId2" Type="http://schemas.openxmlformats.org/officeDocument/2006/relationships/tags" Target="../tags/tag196.xml" /><Relationship Id="rId3" Type="http://schemas.openxmlformats.org/officeDocument/2006/relationships/tags" Target="../tags/tag197.xml" /><Relationship Id="rId4" Type="http://schemas.openxmlformats.org/officeDocument/2006/relationships/tags" Target="../tags/tag198.xml" /><Relationship Id="rId5" Type="http://schemas.openxmlformats.org/officeDocument/2006/relationships/tags" Target="../tags/tag199.xml" /><Relationship Id="rId6" Type="http://schemas.openxmlformats.org/officeDocument/2006/relationships/tags" Target="../tags/tag200.xml" /><Relationship Id="rId7" Type="http://schemas.openxmlformats.org/officeDocument/2006/relationships/tags" Target="../tags/tag201.xml" /><Relationship Id="rId8" Type="http://schemas.openxmlformats.org/officeDocument/2006/relationships/tags" Target="../tags/tag202.xml" /><Relationship Id="rId9" Type="http://schemas.openxmlformats.org/officeDocument/2006/relationships/tags" Target="../tags/tag20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6.xml" /><Relationship Id="rId11" Type="http://schemas.openxmlformats.org/officeDocument/2006/relationships/tags" Target="../tags/tag217.xml" /><Relationship Id="rId12" Type="http://schemas.openxmlformats.org/officeDocument/2006/relationships/tags" Target="../tags/tag218.xml" /><Relationship Id="rId13" Type="http://schemas.openxmlformats.org/officeDocument/2006/relationships/tags" Target="../tags/tag219.xml" /><Relationship Id="rId14" Type="http://schemas.openxmlformats.org/officeDocument/2006/relationships/tags" Target="../tags/tag220.xml" /><Relationship Id="rId15" Type="http://schemas.openxmlformats.org/officeDocument/2006/relationships/tags" Target="../tags/tag221.xml" /><Relationship Id="rId16" Type="http://schemas.openxmlformats.org/officeDocument/2006/relationships/tags" Target="../tags/tag222.xml" /><Relationship Id="rId17" Type="http://schemas.openxmlformats.org/officeDocument/2006/relationships/tags" Target="../tags/tag223.xml" /><Relationship Id="rId2" Type="http://schemas.openxmlformats.org/officeDocument/2006/relationships/tags" Target="../tags/tag208.xml" /><Relationship Id="rId3" Type="http://schemas.openxmlformats.org/officeDocument/2006/relationships/tags" Target="../tags/tag209.xml" /><Relationship Id="rId4" Type="http://schemas.openxmlformats.org/officeDocument/2006/relationships/tags" Target="../tags/tag210.xml" /><Relationship Id="rId5" Type="http://schemas.openxmlformats.org/officeDocument/2006/relationships/tags" Target="../tags/tag211.xml" /><Relationship Id="rId6" Type="http://schemas.openxmlformats.org/officeDocument/2006/relationships/tags" Target="../tags/tag212.xml" /><Relationship Id="rId7" Type="http://schemas.openxmlformats.org/officeDocument/2006/relationships/tags" Target="../tags/tag213.xml" /><Relationship Id="rId8" Type="http://schemas.openxmlformats.org/officeDocument/2006/relationships/tags" Target="../tags/tag214.xml" /><Relationship Id="rId9" Type="http://schemas.openxmlformats.org/officeDocument/2006/relationships/tags" Target="../tags/tag21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2.xml" /><Relationship Id="rId11" Type="http://schemas.openxmlformats.org/officeDocument/2006/relationships/tags" Target="../tags/tag233.xml" /><Relationship Id="rId12" Type="http://schemas.openxmlformats.org/officeDocument/2006/relationships/tags" Target="../tags/tag234.xml" /><Relationship Id="rId13" Type="http://schemas.openxmlformats.org/officeDocument/2006/relationships/tags" Target="../tags/tag235.xml" /><Relationship Id="rId14" Type="http://schemas.openxmlformats.org/officeDocument/2006/relationships/tags" Target="../tags/tag236.xml" /><Relationship Id="rId15" Type="http://schemas.openxmlformats.org/officeDocument/2006/relationships/tags" Target="../tags/tag237.xml" /><Relationship Id="rId16" Type="http://schemas.openxmlformats.org/officeDocument/2006/relationships/tags" Target="../tags/tag238.xml" /><Relationship Id="rId17" Type="http://schemas.openxmlformats.org/officeDocument/2006/relationships/tags" Target="../tags/tag239.xml" /><Relationship Id="rId18" Type="http://schemas.openxmlformats.org/officeDocument/2006/relationships/tags" Target="../tags/tag240.xml" /><Relationship Id="rId19" Type="http://schemas.openxmlformats.org/officeDocument/2006/relationships/tags" Target="../tags/tag241.xml" /><Relationship Id="rId2" Type="http://schemas.openxmlformats.org/officeDocument/2006/relationships/tags" Target="../tags/tag224.xml" /><Relationship Id="rId3" Type="http://schemas.openxmlformats.org/officeDocument/2006/relationships/tags" Target="../tags/tag225.xml" /><Relationship Id="rId4" Type="http://schemas.openxmlformats.org/officeDocument/2006/relationships/tags" Target="../tags/tag226.xml" /><Relationship Id="rId5" Type="http://schemas.openxmlformats.org/officeDocument/2006/relationships/tags" Target="../tags/tag227.xml" /><Relationship Id="rId6" Type="http://schemas.openxmlformats.org/officeDocument/2006/relationships/tags" Target="../tags/tag228.xml" /><Relationship Id="rId7" Type="http://schemas.openxmlformats.org/officeDocument/2006/relationships/tags" Target="../tags/tag229.xml" /><Relationship Id="rId8" Type="http://schemas.openxmlformats.org/officeDocument/2006/relationships/tags" Target="../tags/tag230.xml" /><Relationship Id="rId9" Type="http://schemas.openxmlformats.org/officeDocument/2006/relationships/tags" Target="../tags/tag231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42.xml" /><Relationship Id="rId3" Type="http://schemas.openxmlformats.org/officeDocument/2006/relationships/tags" Target="../tags/tag243.xml" /><Relationship Id="rId4" Type="http://schemas.openxmlformats.org/officeDocument/2006/relationships/tags" Target="../tags/tag24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53.xml" /><Relationship Id="rId11" Type="http://schemas.openxmlformats.org/officeDocument/2006/relationships/tags" Target="../tags/tag254.xml" /><Relationship Id="rId12" Type="http://schemas.openxmlformats.org/officeDocument/2006/relationships/tags" Target="../tags/tag255.xml" /><Relationship Id="rId13" Type="http://schemas.openxmlformats.org/officeDocument/2006/relationships/tags" Target="../tags/tag256.xml" /><Relationship Id="rId2" Type="http://schemas.openxmlformats.org/officeDocument/2006/relationships/tags" Target="../tags/tag245.xml" /><Relationship Id="rId3" Type="http://schemas.openxmlformats.org/officeDocument/2006/relationships/tags" Target="../tags/tag246.xml" /><Relationship Id="rId4" Type="http://schemas.openxmlformats.org/officeDocument/2006/relationships/tags" Target="../tags/tag247.xml" /><Relationship Id="rId5" Type="http://schemas.openxmlformats.org/officeDocument/2006/relationships/tags" Target="../tags/tag248.xml" /><Relationship Id="rId6" Type="http://schemas.openxmlformats.org/officeDocument/2006/relationships/tags" Target="../tags/tag249.xml" /><Relationship Id="rId7" Type="http://schemas.openxmlformats.org/officeDocument/2006/relationships/tags" Target="../tags/tag250.xml" /><Relationship Id="rId8" Type="http://schemas.openxmlformats.org/officeDocument/2006/relationships/tags" Target="../tags/tag251.xml" /><Relationship Id="rId9" Type="http://schemas.openxmlformats.org/officeDocument/2006/relationships/tags" Target="../tags/tag25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65.xml" /><Relationship Id="rId11" Type="http://schemas.openxmlformats.org/officeDocument/2006/relationships/tags" Target="../tags/tag266.xml" /><Relationship Id="rId12" Type="http://schemas.openxmlformats.org/officeDocument/2006/relationships/tags" Target="../tags/tag267.xml" /><Relationship Id="rId13" Type="http://schemas.openxmlformats.org/officeDocument/2006/relationships/tags" Target="../tags/tag268.xml" /><Relationship Id="rId2" Type="http://schemas.openxmlformats.org/officeDocument/2006/relationships/tags" Target="../tags/tag257.xml" /><Relationship Id="rId3" Type="http://schemas.openxmlformats.org/officeDocument/2006/relationships/tags" Target="../tags/tag258.xml" /><Relationship Id="rId4" Type="http://schemas.openxmlformats.org/officeDocument/2006/relationships/tags" Target="../tags/tag259.xml" /><Relationship Id="rId5" Type="http://schemas.openxmlformats.org/officeDocument/2006/relationships/tags" Target="../tags/tag260.xml" /><Relationship Id="rId6" Type="http://schemas.openxmlformats.org/officeDocument/2006/relationships/tags" Target="../tags/tag261.xml" /><Relationship Id="rId7" Type="http://schemas.openxmlformats.org/officeDocument/2006/relationships/tags" Target="../tags/tag262.xml" /><Relationship Id="rId8" Type="http://schemas.openxmlformats.org/officeDocument/2006/relationships/tags" Target="../tags/tag263.xml" /><Relationship Id="rId9" Type="http://schemas.openxmlformats.org/officeDocument/2006/relationships/tags" Target="../tags/tag264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97166122065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/单击此处添加副标题内容/</a:t>
            </a:r>
            <a:endParaRPr lang="zh-CN" altLang="en-US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反思评估与自我成长</a:t>
            </a:r>
            <a:endParaRPr lang="zh-CN" altLang="en-US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04" name="序号"/>
          <p:cNvSpPr txBox="1"/>
          <p:nvPr>
            <p:custDataLst>
              <p:tags r:id="rId3"/>
            </p:custDataLst>
          </p:nvPr>
        </p:nvSpPr>
        <p:spPr>
          <a:xfrm>
            <a:off x="2079475" y="284081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4"/>
            </p:custDataLst>
          </p:nvPr>
        </p:nvSpPr>
        <p:spPr>
          <a:xfrm>
            <a:off x="2079625" y="3363595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反思评估的重要性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/>
          <p:nvPr>
            <p:custDataLst>
              <p:tags r:id="rId5"/>
            </p:custDataLst>
          </p:nvPr>
        </p:nvCxnSpPr>
        <p:spPr>
          <a:xfrm flipH="1">
            <a:off x="1813275" y="2860092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6"/>
            </p:custDataLst>
          </p:nvPr>
        </p:nvSpPr>
        <p:spPr>
          <a:xfrm>
            <a:off x="5344442" y="284081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lang="en-US" altLang="zh-CN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7"/>
            </p:custDataLst>
          </p:nvPr>
        </p:nvSpPr>
        <p:spPr>
          <a:xfrm>
            <a:off x="5344160" y="3363595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如何进行反思评估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/>
          <p:nvPr>
            <p:custDataLst>
              <p:tags r:id="rId8"/>
            </p:custDataLst>
          </p:nvPr>
        </p:nvCxnSpPr>
        <p:spPr>
          <a:xfrm flipH="1">
            <a:off x="5078242" y="2860092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9"/>
            </p:custDataLst>
          </p:nvPr>
        </p:nvSpPr>
        <p:spPr>
          <a:xfrm>
            <a:off x="8609409" y="282185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0"/>
            </p:custDataLst>
          </p:nvPr>
        </p:nvSpPr>
        <p:spPr>
          <a:xfrm>
            <a:off x="8609330" y="3344545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自我成长的关键要素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/>
          <p:nvPr>
            <p:custDataLst>
              <p:tags r:id="rId11"/>
            </p:custDataLst>
          </p:nvPr>
        </p:nvCxnSpPr>
        <p:spPr>
          <a:xfrm flipH="1">
            <a:off x="8343209" y="2841132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2"/>
            </p:custDataLst>
          </p:nvPr>
        </p:nvSpPr>
        <p:spPr>
          <a:xfrm>
            <a:off x="2079475" y="480749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Four.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3"/>
            </p:custDataLst>
          </p:nvPr>
        </p:nvSpPr>
        <p:spPr>
          <a:xfrm>
            <a:off x="2079625" y="5330190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如何促进自我成长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64"/>
          <p:cNvCxnSpPr/>
          <p:nvPr>
            <p:custDataLst>
              <p:tags r:id="rId14"/>
            </p:custDataLst>
          </p:nvPr>
        </p:nvCxnSpPr>
        <p:spPr>
          <a:xfrm flipH="1">
            <a:off x="1813275" y="4826778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5"/>
            </p:custDataLst>
          </p:nvPr>
        </p:nvSpPr>
        <p:spPr>
          <a:xfrm>
            <a:off x="5344442" y="480749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6"/>
            </p:custDataLst>
          </p:nvPr>
        </p:nvSpPr>
        <p:spPr>
          <a:xfrm>
            <a:off x="5344160" y="5330190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反思评估与自我成长的实践应用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60"/>
          <p:cNvCxnSpPr/>
          <p:nvPr>
            <p:custDataLst>
              <p:tags r:id="rId17"/>
            </p:custDataLst>
          </p:nvPr>
        </p:nvCxnSpPr>
        <p:spPr>
          <a:xfrm flipH="1">
            <a:off x="5078242" y="4826778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4" name="序号"/>
          <p:cNvSpPr txBox="1"/>
          <p:nvPr>
            <p:custDataLst>
              <p:tags r:id="rId18"/>
            </p:custDataLst>
          </p:nvPr>
        </p:nvSpPr>
        <p:spPr>
          <a:xfrm>
            <a:off x="8609409" y="478853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Six.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19"/>
            </p:custDataLst>
          </p:nvPr>
        </p:nvSpPr>
        <p:spPr>
          <a:xfrm>
            <a:off x="8609330" y="5311140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总结与展望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3" name="直接连接符 56"/>
          <p:cNvCxnSpPr/>
          <p:nvPr>
            <p:custDataLst>
              <p:tags r:id="rId20"/>
            </p:custDataLst>
          </p:nvPr>
        </p:nvCxnSpPr>
        <p:spPr>
          <a:xfrm flipH="1">
            <a:off x="8343209" y="4807818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62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1</a:t>
            </a:r>
            <a:endParaRPr lang="zh-CN" altLang="en-US"/>
          </a:p>
        </p:txBody>
      </p:sp>
      <p:sp>
        <p:nvSpPr>
          <p:cNvPr id="1048864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反思评估的重要性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00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提升个人成长</a:t>
            </a:r>
            <a:endParaRPr lang="zh-CN" altLang="en-US"/>
          </a:p>
        </p:txBody>
      </p:sp>
      <p:sp>
        <p:nvSpPr>
          <p:cNvPr id="1048902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56977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8904" name="矩形 65"/>
          <p:cNvSpPr/>
          <p:nvPr>
            <p:custDataLst>
              <p:tags r:id="rId3"/>
            </p:custDataLst>
          </p:nvPr>
        </p:nvSpPr>
        <p:spPr>
          <a:xfrm>
            <a:off x="1243950" y="1850436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06" name="文本框 66"/>
          <p:cNvSpPr txBox="1"/>
          <p:nvPr>
            <p:custDataLst>
              <p:tags r:id="rId4"/>
            </p:custDataLst>
          </p:nvPr>
        </p:nvSpPr>
        <p:spPr>
          <a:xfrm>
            <a:off x="1621765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反思评估可以帮助我们认识自己的不足和优势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08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5422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10" name="矩形 69"/>
          <p:cNvSpPr/>
          <p:nvPr>
            <p:custDataLst>
              <p:tags r:id="rId6"/>
            </p:custDataLst>
          </p:nvPr>
        </p:nvSpPr>
        <p:spPr>
          <a:xfrm>
            <a:off x="6391760" y="1850436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12" name="文本框 70"/>
          <p:cNvSpPr txBox="1"/>
          <p:nvPr>
            <p:custDataLst>
              <p:tags r:id="rId7"/>
            </p:custDataLst>
          </p:nvPr>
        </p:nvSpPr>
        <p:spPr>
          <a:xfrm>
            <a:off x="6770210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通过反思评估，我们可以制定更有针对性的成长计划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14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56977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8916" name="文本框 74"/>
          <p:cNvSpPr txBox="1"/>
          <p:nvPr>
            <p:custDataLst>
              <p:tags r:id="rId9"/>
            </p:custDataLst>
          </p:nvPr>
        </p:nvSpPr>
        <p:spPr>
          <a:xfrm>
            <a:off x="1621765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反思评估可以促使我们更好地应对挑战和困难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18" name="矩形 73"/>
          <p:cNvSpPr/>
          <p:nvPr>
            <p:custDataLst>
              <p:tags r:id="rId10"/>
            </p:custDataLst>
          </p:nvPr>
        </p:nvSpPr>
        <p:spPr>
          <a:xfrm>
            <a:off x="1243950" y="4378304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20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3205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22" name="矩形 84"/>
          <p:cNvSpPr/>
          <p:nvPr>
            <p:custDataLst>
              <p:tags r:id="rId12"/>
            </p:custDataLst>
          </p:nvPr>
        </p:nvSpPr>
        <p:spPr>
          <a:xfrm>
            <a:off x="6450178" y="4378304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24" name="文本框 85"/>
          <p:cNvSpPr txBox="1"/>
          <p:nvPr>
            <p:custDataLst>
              <p:tags r:id="rId13"/>
            </p:custDataLst>
          </p:nvPr>
        </p:nvSpPr>
        <p:spPr>
          <a:xfrm>
            <a:off x="6827993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反思评估有助于我们保持谦虚和开放的心态，不断学习和进步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6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发现自身不足</a:t>
            </a:r>
            <a:endParaRPr lang="zh-CN" altLang="en-US"/>
          </a:p>
        </p:txBody>
      </p:sp>
      <p:sp>
        <p:nvSpPr>
          <p:cNvPr id="1048966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68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70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72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反思评估可以促使我们制定改进计划，不断提升自己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76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78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80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反思评估可以帮助我们认识到自己的不足和需要改进的地方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84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86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88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通过反思评估，我们可以更好地了解自己的优点和特长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92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94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96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反思评估有助于我们更好地应对挑战和困难，实现自我成长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36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明确改进方向</a:t>
            </a:r>
            <a:endParaRPr lang="zh-CN" altLang="en-US"/>
          </a:p>
        </p:txBody>
      </p:sp>
      <p:sp>
        <p:nvSpPr>
          <p:cNvPr id="1049038" name="圆角矩形 26"/>
          <p:cNvSpPr/>
          <p:nvPr>
            <p:custDataLst>
              <p:tags r:id="rId2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40" name="圆角矩形 28"/>
          <p:cNvSpPr/>
          <p:nvPr>
            <p:custDataLst>
              <p:tags r:id="rId3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042" name="文本框 31"/>
          <p:cNvSpPr txBox="1"/>
          <p:nvPr>
            <p:custDataLst>
              <p:tags r:id="rId4"/>
            </p:custDataLst>
          </p:nvPr>
        </p:nvSpPr>
        <p:spPr>
          <a:xfrm>
            <a:off x="763379" y="2290359"/>
            <a:ext cx="2282900" cy="340517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反思评估可以帮助我们认识到自己的不足和需要改进的地方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圆角矩形 29"/>
          <p:cNvSpPr/>
          <p:nvPr>
            <p:custDataLst>
              <p:tags r:id="rId5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46" name="圆角矩形 32"/>
          <p:cNvSpPr/>
          <p:nvPr>
            <p:custDataLst>
              <p:tags r:id="rId6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048" name="文本框 34"/>
          <p:cNvSpPr txBox="1"/>
          <p:nvPr>
            <p:custDataLst>
              <p:tags r:id="rId7"/>
            </p:custDataLst>
          </p:nvPr>
        </p:nvSpPr>
        <p:spPr>
          <a:xfrm>
            <a:off x="3558080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通过反思评估，我们可以制定明确的改进目标和计划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圆角矩形 3"/>
          <p:cNvSpPr/>
          <p:nvPr>
            <p:custDataLst>
              <p:tags r:id="rId8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52" name="圆角矩形 4"/>
          <p:cNvSpPr/>
          <p:nvPr>
            <p:custDataLst>
              <p:tags r:id="rId9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054" name="文本框 5"/>
          <p:cNvSpPr txBox="1"/>
          <p:nvPr>
            <p:custDataLst>
              <p:tags r:id="rId10"/>
            </p:custDataLst>
          </p:nvPr>
        </p:nvSpPr>
        <p:spPr>
          <a:xfrm>
            <a:off x="634960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反思评估可以促使我们持续学习和成长，提高个人能力和素质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圆角矩形 8"/>
          <p:cNvSpPr/>
          <p:nvPr>
            <p:custDataLst>
              <p:tags r:id="rId11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58" name="圆角矩形 9"/>
          <p:cNvSpPr/>
          <p:nvPr>
            <p:custDataLst>
              <p:tags r:id="rId12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060" name="文本框 10"/>
          <p:cNvSpPr txBox="1"/>
          <p:nvPr>
            <p:custDataLst>
              <p:tags r:id="rId13"/>
            </p:custDataLst>
          </p:nvPr>
        </p:nvSpPr>
        <p:spPr>
          <a:xfrm>
            <a:off x="914176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反思评估可以帮助我们更好地应对挑战和变化，实现自我超越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00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促进自我完善</a:t>
            </a:r>
            <a:endParaRPr lang="zh-CN" altLang="en-US"/>
          </a:p>
        </p:txBody>
      </p:sp>
      <p:sp>
        <p:nvSpPr>
          <p:cNvPr id="1049102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04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反思评估可以帮助我们认识自己的不足和优势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08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10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通过反思评估，我们可以制定改进计划，不断提升自己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14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16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反思评估可以增强我们的自我意识和责任感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20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22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反思评估有助于我们更好地应对挑战和困难，实现自我成长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64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2</a:t>
            </a:r>
            <a:endParaRPr lang="zh-CN" altLang="en-US"/>
          </a:p>
        </p:txBody>
      </p:sp>
      <p:sp>
        <p:nvSpPr>
          <p:cNvPr id="1049166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如何进行反思评估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02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定期自我检查</a:t>
            </a:r>
            <a:endParaRPr lang="zh-CN" altLang="en-US"/>
          </a:p>
        </p:txBody>
      </p:sp>
      <p:sp>
        <p:nvSpPr>
          <p:cNvPr id="1049204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6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8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0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2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4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6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8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20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22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4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6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28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30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32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34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36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38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40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设定检查周期：每周、每月或每季度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制定改进计划：根据反思结果，制定具体的改进措施和目标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自我反思：思考自己的优点和不足，总结经验教训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检查内容：工作成果、学习进度、人际关系等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86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收集反馈意见</a:t>
            </a:r>
            <a:endParaRPr lang="zh-CN" altLang="en-US"/>
          </a:p>
        </p:txBody>
      </p:sp>
      <p:sp>
        <p:nvSpPr>
          <p:cNvPr id="1049288" name="圆角矩形 26"/>
          <p:cNvSpPr/>
          <p:nvPr>
            <p:custDataLst>
              <p:tags r:id="rId2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90" name="圆角矩形 28"/>
          <p:cNvSpPr/>
          <p:nvPr>
            <p:custDataLst>
              <p:tags r:id="rId3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292" name="文本框 31"/>
          <p:cNvSpPr txBox="1"/>
          <p:nvPr>
            <p:custDataLst>
              <p:tags r:id="rId4"/>
            </p:custDataLst>
          </p:nvPr>
        </p:nvSpPr>
        <p:spPr>
          <a:xfrm>
            <a:off x="763379" y="2290359"/>
            <a:ext cx="2282900" cy="340517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向同事、朋友、家人等寻求反馈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圆角矩形 29"/>
          <p:cNvSpPr/>
          <p:nvPr>
            <p:custDataLst>
              <p:tags r:id="rId5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96" name="圆角矩形 32"/>
          <p:cNvSpPr/>
          <p:nvPr>
            <p:custDataLst>
              <p:tags r:id="rId6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298" name="文本框 34"/>
          <p:cNvSpPr txBox="1"/>
          <p:nvPr>
            <p:custDataLst>
              <p:tags r:id="rId7"/>
            </p:custDataLst>
          </p:nvPr>
        </p:nvSpPr>
        <p:spPr>
          <a:xfrm>
            <a:off x="3558080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在社交媒体、论坛等平台上发布问卷调查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圆角矩形 3"/>
          <p:cNvSpPr/>
          <p:nvPr>
            <p:custDataLst>
              <p:tags r:id="rId8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302" name="圆角矩形 4"/>
          <p:cNvSpPr/>
          <p:nvPr>
            <p:custDataLst>
              <p:tags r:id="rId9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304" name="文本框 5"/>
          <p:cNvSpPr txBox="1"/>
          <p:nvPr>
            <p:custDataLst>
              <p:tags r:id="rId10"/>
            </p:custDataLst>
          </p:nvPr>
        </p:nvSpPr>
        <p:spPr>
          <a:xfrm>
            <a:off x="634960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参加培训课程、研讨会等，获取专业意见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圆角矩形 8"/>
          <p:cNvSpPr/>
          <p:nvPr>
            <p:custDataLst>
              <p:tags r:id="rId11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308" name="圆角矩形 9"/>
          <p:cNvSpPr/>
          <p:nvPr>
            <p:custDataLst>
              <p:tags r:id="rId12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310" name="文本框 10"/>
          <p:cNvSpPr txBox="1"/>
          <p:nvPr>
            <p:custDataLst>
              <p:tags r:id="rId13"/>
            </p:custDataLst>
          </p:nvPr>
        </p:nvSpPr>
        <p:spPr>
          <a:xfrm>
            <a:off x="914176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自我反思，记录自己的感受和想法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50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分析成功与失败的原因</a:t>
            </a:r>
            <a:endParaRPr lang="zh-CN" altLang="en-US"/>
          </a:p>
        </p:txBody>
      </p:sp>
      <p:sp>
        <p:nvSpPr>
          <p:cNvPr id="1049352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54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56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58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反思评估：总结成功和失败的经验教训，以便更好地制定未来的目标和计划</a:t>
            </a:r>
            <a:endParaRPr lang="en-US" altLang="zh-CN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62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64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66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成功原因：明确目标、计划周密、执行力强、团队合作、创新思维等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70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72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74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555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失败原因：目标不明确、计划不周密、执行力弱、团队合作不佳、缺乏创新思维等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78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80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82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555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自我成长：通过反思评估，不断提升自己的综合素质和能力，实现自我成长和提升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422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制定改进计划</a:t>
            </a:r>
            <a:endParaRPr lang="zh-CN" altLang="en-US"/>
          </a:p>
        </p:txBody>
      </p:sp>
      <p:sp>
        <p:nvSpPr>
          <p:cNvPr id="1049424" name="圆角矩形 3"/>
          <p:cNvSpPr/>
          <p:nvPr>
            <p:custDataLst>
              <p:tags r:id="rId2"/>
            </p:custDataLst>
          </p:nvPr>
        </p:nvSpPr>
        <p:spPr>
          <a:xfrm rot="16200000">
            <a:off x="2710325" y="1210849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圆角矩形 4"/>
          <p:cNvSpPr/>
          <p:nvPr>
            <p:custDataLst>
              <p:tags r:id="rId3"/>
            </p:custDataLst>
          </p:nvPr>
        </p:nvSpPr>
        <p:spPr>
          <a:xfrm rot="16200000">
            <a:off x="2710325" y="-193658"/>
            <a:ext cx="1122562" cy="532497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圆角矩形 11"/>
          <p:cNvSpPr/>
          <p:nvPr>
            <p:custDataLst>
              <p:tags r:id="rId4"/>
            </p:custDataLst>
          </p:nvPr>
        </p:nvSpPr>
        <p:spPr>
          <a:xfrm rot="16200000">
            <a:off x="8353488" y="-196880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圆角矩形 10"/>
          <p:cNvSpPr/>
          <p:nvPr>
            <p:custDataLst>
              <p:tags r:id="rId5"/>
            </p:custDataLst>
          </p:nvPr>
        </p:nvSpPr>
        <p:spPr>
          <a:xfrm rot="16200000">
            <a:off x="2710325" y="2611488"/>
            <a:ext cx="1122562" cy="532497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圆角矩形 31"/>
          <p:cNvSpPr/>
          <p:nvPr>
            <p:custDataLst>
              <p:tags r:id="rId6"/>
            </p:custDataLst>
          </p:nvPr>
        </p:nvSpPr>
        <p:spPr>
          <a:xfrm rot="16200000">
            <a:off x="8353488" y="1206337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圆角矩形 34"/>
          <p:cNvSpPr/>
          <p:nvPr>
            <p:custDataLst>
              <p:tags r:id="rId7"/>
            </p:custDataLst>
          </p:nvPr>
        </p:nvSpPr>
        <p:spPr>
          <a:xfrm rot="16200000">
            <a:off x="8353488" y="2609554"/>
            <a:ext cx="1122562" cy="532536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文本框 5"/>
          <p:cNvSpPr txBox="1"/>
          <p:nvPr>
            <p:custDataLst>
              <p:tags r:id="rId8"/>
            </p:custDataLst>
          </p:nvPr>
        </p:nvSpPr>
        <p:spPr>
          <a:xfrm>
            <a:off x="6446221" y="4712124"/>
            <a:ext cx="5101380" cy="1121638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跟踪评估：对改进措施进行跟踪评估，确保改进效果达到预期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438" name="文本框 6"/>
          <p:cNvSpPr txBox="1"/>
          <p:nvPr>
            <p:custDataLst>
              <p:tags r:id="rId9"/>
            </p:custDataLst>
          </p:nvPr>
        </p:nvSpPr>
        <p:spPr>
          <a:xfrm>
            <a:off x="6446221" y="3308906"/>
            <a:ext cx="5101380" cy="1121638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实施计划：按照改进方案，实施具体的改进措施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440" name="文本框 13"/>
          <p:cNvSpPr txBox="1"/>
          <p:nvPr>
            <p:custDataLst>
              <p:tags r:id="rId10"/>
            </p:custDataLst>
          </p:nvPr>
        </p:nvSpPr>
        <p:spPr>
          <a:xfrm>
            <a:off x="803058" y="4712768"/>
            <a:ext cx="5101380" cy="1122562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分析问题：分析数据，找出存在的问题和原因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442" name="文本框 14"/>
          <p:cNvSpPr txBox="1"/>
          <p:nvPr>
            <p:custDataLst>
              <p:tags r:id="rId11"/>
            </p:custDataLst>
          </p:nvPr>
        </p:nvSpPr>
        <p:spPr>
          <a:xfrm>
            <a:off x="6446221" y="1905689"/>
            <a:ext cx="5101380" cy="1121638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制定方案：根据分析结果，制定具体的改进方案和措施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444" name="文本框 15"/>
          <p:cNvSpPr txBox="1"/>
          <p:nvPr>
            <p:custDataLst>
              <p:tags r:id="rId12"/>
            </p:custDataLst>
          </p:nvPr>
        </p:nvSpPr>
        <p:spPr>
          <a:xfrm>
            <a:off x="803058" y="1907623"/>
            <a:ext cx="5101380" cy="1122562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确定目标：明确需要改进的地方和期望达到的效果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446" name="文本框 16"/>
          <p:cNvSpPr txBox="1"/>
          <p:nvPr>
            <p:custDataLst>
              <p:tags r:id="rId13"/>
            </p:custDataLst>
          </p:nvPr>
        </p:nvSpPr>
        <p:spPr>
          <a:xfrm>
            <a:off x="803058" y="3313418"/>
            <a:ext cx="5101380" cy="1121638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收集数据：收集与目标相关的数据和信息，以便进行分析和评估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448" name="圆角矩形 7"/>
          <p:cNvSpPr/>
          <p:nvPr>
            <p:custDataLst>
              <p:tags r:id="rId14"/>
            </p:custDataLst>
          </p:nvPr>
        </p:nvSpPr>
        <p:spPr>
          <a:xfrm rot="16200000">
            <a:off x="106929" y="3814245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0" name="圆角矩形 8"/>
          <p:cNvSpPr/>
          <p:nvPr>
            <p:custDataLst>
              <p:tags r:id="rId15"/>
            </p:custDataLst>
          </p:nvPr>
        </p:nvSpPr>
        <p:spPr>
          <a:xfrm rot="16200000">
            <a:off x="106929" y="2409739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52" name="圆角矩形 12"/>
          <p:cNvSpPr/>
          <p:nvPr>
            <p:custDataLst>
              <p:tags r:id="rId16"/>
            </p:custDataLst>
          </p:nvPr>
        </p:nvSpPr>
        <p:spPr>
          <a:xfrm rot="16200000">
            <a:off x="5750092" y="2407161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4" name="圆角矩形 27"/>
          <p:cNvSpPr/>
          <p:nvPr>
            <p:custDataLst>
              <p:tags r:id="rId17"/>
            </p:custDataLst>
          </p:nvPr>
        </p:nvSpPr>
        <p:spPr>
          <a:xfrm rot="16200000">
            <a:off x="106929" y="5214239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56" name="圆角矩形 32"/>
          <p:cNvSpPr/>
          <p:nvPr>
            <p:custDataLst>
              <p:tags r:id="rId18"/>
            </p:custDataLst>
          </p:nvPr>
        </p:nvSpPr>
        <p:spPr>
          <a:xfrm rot="16200000">
            <a:off x="5750092" y="3810378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8" name="圆角矩形 35"/>
          <p:cNvSpPr/>
          <p:nvPr>
            <p:custDataLst>
              <p:tags r:id="rId19"/>
            </p:custDataLst>
          </p:nvPr>
        </p:nvSpPr>
        <p:spPr>
          <a:xfrm rot="16200000">
            <a:off x="5750092" y="5213595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498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3</a:t>
            </a:r>
            <a:endParaRPr lang="zh-CN" altLang="en-US"/>
          </a:p>
        </p:txBody>
      </p:sp>
      <p:sp>
        <p:nvSpPr>
          <p:cNvPr id="1049500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自我成长的关键要素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536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持续学习</a:t>
            </a:r>
            <a:endParaRPr lang="zh-CN" altLang="en-US"/>
          </a:p>
        </p:txBody>
      </p:sp>
      <p:sp>
        <p:nvSpPr>
          <p:cNvPr id="1049538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56977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540" name="矩形 65"/>
          <p:cNvSpPr/>
          <p:nvPr>
            <p:custDataLst>
              <p:tags r:id="rId3"/>
            </p:custDataLst>
          </p:nvPr>
        </p:nvSpPr>
        <p:spPr>
          <a:xfrm>
            <a:off x="1243950" y="1850436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42" name="文本框 66"/>
          <p:cNvSpPr txBox="1"/>
          <p:nvPr>
            <p:custDataLst>
              <p:tags r:id="rId4"/>
            </p:custDataLst>
          </p:nvPr>
        </p:nvSpPr>
        <p:spPr>
          <a:xfrm>
            <a:off x="1621765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学习态度：保持开放、积极的心态，愿意接受新事物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44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5422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46" name="矩形 69"/>
          <p:cNvSpPr/>
          <p:nvPr>
            <p:custDataLst>
              <p:tags r:id="rId6"/>
            </p:custDataLst>
          </p:nvPr>
        </p:nvSpPr>
        <p:spPr>
          <a:xfrm>
            <a:off x="6391760" y="1850436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48" name="文本框 70"/>
          <p:cNvSpPr txBox="1"/>
          <p:nvPr>
            <p:custDataLst>
              <p:tags r:id="rId7"/>
            </p:custDataLst>
          </p:nvPr>
        </p:nvSpPr>
        <p:spPr>
          <a:xfrm>
            <a:off x="6770210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学习方法：制定合理的学习计划，注重实践和应用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50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56977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552" name="文本框 74"/>
          <p:cNvSpPr txBox="1"/>
          <p:nvPr>
            <p:custDataLst>
              <p:tags r:id="rId9"/>
            </p:custDataLst>
          </p:nvPr>
        </p:nvSpPr>
        <p:spPr>
          <a:xfrm>
            <a:off x="1621765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学习内容：选择适合自己的领域，不断拓展知识和技能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54" name="矩形 73"/>
          <p:cNvSpPr/>
          <p:nvPr>
            <p:custDataLst>
              <p:tags r:id="rId10"/>
            </p:custDataLst>
          </p:nvPr>
        </p:nvSpPr>
        <p:spPr>
          <a:xfrm>
            <a:off x="1243950" y="4378304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56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3205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58" name="矩形 84"/>
          <p:cNvSpPr/>
          <p:nvPr>
            <p:custDataLst>
              <p:tags r:id="rId12"/>
            </p:custDataLst>
          </p:nvPr>
        </p:nvSpPr>
        <p:spPr>
          <a:xfrm>
            <a:off x="6450178" y="4378304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60" name="文本框 85"/>
          <p:cNvSpPr txBox="1"/>
          <p:nvPr>
            <p:custDataLst>
              <p:tags r:id="rId13"/>
            </p:custDataLst>
          </p:nvPr>
        </p:nvSpPr>
        <p:spPr>
          <a:xfrm>
            <a:off x="6827993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学习效果：定期评估学习成果，及时调整学习方法和策略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600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积极心态</a:t>
            </a:r>
            <a:endParaRPr lang="zh-CN" altLang="en-US"/>
          </a:p>
        </p:txBody>
      </p:sp>
      <p:sp>
        <p:nvSpPr>
          <p:cNvPr id="1049602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04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06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乐观面对生活：保持积极心态，看待事物时多关注积极方面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10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12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自信：相信自己的能力，勇于接受挑战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16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18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坚韧：遇到困难时，要有坚韧不拔的精神，不轻易放弃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22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24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自我激励：设定目标，并为之努力，不断激励自己前行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https://d.book118.com/397166122065006031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单击此处添加副标题内容/"/>
  <p:tag name="KSO_WM_UNIT_TYPE" val="b"/>
  <p:tag name="KSO_WM_UNIT_VALUE" val="17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 标题"/>
  <p:tag name="KSO_WM_UNIT_TYPE" val="a"/>
  <p:tag name="KSO_WM_UNIT_VALUE" val="1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观看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  <p:tag name="KSO_WM_TEMPLATE_THUMBS_INDEX" val="1、1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单击此处添加副标题内容/"/>
  <p:tag name="KSO_WM_UNIT_TYPE" val="b"/>
  <p:tag name="KSO_WM_UNIT_VALUE" val="17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 标题"/>
  <p:tag name="KSO_WM_UNIT_TYPE" val="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88.xml><?xml version="1.0" encoding="utf-8"?>
<p:tagLst xmlns:p="http://schemas.openxmlformats.org/presentationml/2006/main">
  <p:tag name="KSO_WM_BEAUTIFY_FLAG" val="#wm#"/>
  <p:tag name="KSO_WM_SLIDE_CONTENT_AREA" val="{&quot;left&quot;:&quot;249&quot;,&quot;top&quot;:&quot;62.3&quot;,&quot;width&quot;:&quot;455.55&quot;,&quot;height&quot;:&quot;339.3&quot;}"/>
  <p:tag name="KSO_WM_SLIDE_ID" val="custom20230287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  <p:tag name="KSO_WM_TEMPLATE_THUMBS_INDEX" val="1、11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1_1"/>
  <p:tag name="KSO_WM_UNIT_INDEX" val="1_1_1"/>
  <p:tag name="KSO_WM_UNIT_LAYERLEVEL" val="1_1_1"/>
  <p:tag name="KSO_WM_UNIT_PRESET_TEXT" val="Part One.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1_2"/>
  <p:tag name="KSO_WM_UNIT_INDEX" val="1_1_2"/>
  <p:tag name="KSO_WM_UNIT_LAYERLEVEL" val="1_1_1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2_1"/>
  <p:tag name="KSO_WM_UNIT_INDEX" val="1_2_1"/>
  <p:tag name="KSO_WM_UNIT_LAYERLEVEL" val="1_1_1"/>
  <p:tag name="KSO_WM_UNIT_PRESET_TEXT" val="Part Two."/>
  <p:tag name="KSO_WM_UNIT_SUBTYPE" val="d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2_2"/>
  <p:tag name="KSO_WM_UNIT_INDEX" val="1_2_2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3_1"/>
  <p:tag name="KSO_WM_UNIT_INDEX" val="1_3_1"/>
  <p:tag name="KSO_WM_UNIT_LAYERLEVEL" val="1_1_1"/>
  <p:tag name="KSO_WM_UNIT_PRESET_TEXT" val="Part Three."/>
  <p:tag name="KSO_WM_UNIT_SUBTYPE" val="d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3_2"/>
  <p:tag name="KSO_WM_UNIT_INDEX" val="1_3_2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4_1"/>
  <p:tag name="KSO_WM_UNIT_INDEX" val="1_4_1"/>
  <p:tag name="KSO_WM_UNIT_LAYERLEVEL" val="1_1_1"/>
  <p:tag name="KSO_WM_UNIT_PRESET_TEXT" val="Part Four."/>
  <p:tag name="KSO_WM_UNIT_SUBTYPE" val="d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4_2"/>
  <p:tag name="KSO_WM_UNIT_INDEX" val="1_4_2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5_1"/>
  <p:tag name="KSO_WM_UNIT_INDEX" val="1_5_1"/>
  <p:tag name="KSO_WM_UNIT_LAYERLEVEL" val="1_1_1"/>
  <p:tag name="KSO_WM_UNIT_PRESET_TEXT" val="Part Five."/>
  <p:tag name="KSO_WM_UNIT_SUBTYPE" val="d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5_2"/>
  <p:tag name="KSO_WM_UNIT_INDEX" val="1_5_2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6_1"/>
  <p:tag name="KSO_WM_UNIT_INDEX" val="1_6_1"/>
  <p:tag name="KSO_WM_UNIT_LAYERLEVEL" val="1_1_1"/>
  <p:tag name="KSO_WM_UNIT_PRESET_TEXT" val="Part Six."/>
  <p:tag name="KSO_WM_UNIT_SUBTYPE" val="d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6_2"/>
  <p:tag name="KSO_WM_UNIT_INDEX" val="1_6_2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87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11.xml><?xml version="1.0" encoding="utf-8"?>
<p:tagLst xmlns:p="http://schemas.openxmlformats.org/presentationml/2006/main">
  <p:tag name="KSO_WM_BEAUTIFY_FLAG" val="#wm#"/>
  <p:tag name="KSO_WM_SLIDE_CONTENT_AREA" val="{&quot;left&quot;:&quot;186.6&quot;,&quot;top&quot;:&quot;106.8713&quot;,&quot;width&quot;:&quot;584.3&quot;,&quot;height&quot;:&quot;339.3&quot;}"/>
  <p:tag name="KSO_WM_SLIDE_ID" val="custom2023028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66.xml><?xml version="1.0" encoding="utf-8"?>
<p:tagLst xmlns:p="http://schemas.openxmlformats.org/presentationml/2006/main">
  <p:tag name="KSO_WM_BEAUTIFY_FLAG" val="#wm#"/>
  <p:tag name="KSO_WM_SLIDE_CONTENT_AREA" val="{&quot;left&quot;:&quot;186.6&quot;,&quot;top&quot;:&quot;106.8713&quot;,&quot;width&quot;:&quot;584.3&quot;,&quot;height&quot;:&quot;339.3&quot;}"/>
  <p:tag name="KSO_WM_SLIDE_ID" val="custom2023028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2_1"/>
  <p:tag name="KSO_WM_UNIT_INDEX" val="1_2_1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1_1"/>
  <p:tag name="KSO_WM_UNIT_INDEX" val="1_1_1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4_1"/>
  <p:tag name="KSO_WM_UNIT_INDEX" val="1_4_1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3_1"/>
  <p:tag name="KSO_WM_UNIT_INDEX" val="1_3_1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5_1"/>
  <p:tag name="KSO_WM_UNIT_INDEX" val="1_5_1"/>
  <p:tag name="KSO_WM_UNIT_LAYERLEVEL" val="1_1_1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6_1"/>
  <p:tag name="KSO_WM_UNIT_INDEX" val="1_6_1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2_2"/>
  <p:tag name="KSO_WM_UNIT_INDEX" val="1_2_2"/>
  <p:tag name="KSO_WM_UNIT_LAYERLEVEL" val="1_1_1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1_2"/>
  <p:tag name="KSO_WM_UNIT_INDEX" val="1_1_2"/>
  <p:tag name="KSO_WM_UNIT_LAYERLEVEL" val="1_1_1"/>
  <p:tag name="KSO_WM_UNIT_TYPE" val="l_h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4_2"/>
  <p:tag name="KSO_WM_UNIT_INDEX" val="1_4_2"/>
  <p:tag name="KSO_WM_UNIT_LAYERLEVEL" val="1_1_1"/>
  <p:tag name="KSO_WM_UNIT_TYPE" val="l_h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3_2"/>
  <p:tag name="KSO_WM_UNIT_INDEX" val="1_3_2"/>
  <p:tag name="KSO_WM_UNIT_LAYERLEVEL" val="1_1_1"/>
  <p:tag name="KSO_WM_UNIT_TYPE" val="l_h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5_2"/>
  <p:tag name="KSO_WM_UNIT_INDEX" val="1_5_2"/>
  <p:tag name="KSO_WM_UNIT_LAYERLEVEL" val="1_1_1"/>
  <p:tag name="KSO_WM_UNIT_TYPE" val="l_h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6_2"/>
  <p:tag name="KSO_WM_UNIT_INDEX" val="1_6_2"/>
  <p:tag name="KSO_WM_UNIT_LAYERLEVEL" val="1_1_1"/>
  <p:tag name="KSO_WM_UNIT_TYPE" val="l_h_i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44.xml><?xml version="1.0" encoding="utf-8"?>
<p:tagLst xmlns:p="http://schemas.openxmlformats.org/presentationml/2006/main">
  <p:tag name="KSO_WM_BEAUTIFY_FLAG" val="#wm#"/>
  <p:tag name="KSO_WM_SLIDE_CONTENT_AREA" val="{&quot;left&quot;:&quot;186.6&quot;,&quot;top&quot;:&quot;106.8713&quot;,&quot;width&quot;:&quot;584.3&quot;,&quot;height&quot;:&quot;339.3&quot;}"/>
  <p:tag name="KSO_WM_SLIDE_ID" val="custom2023028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6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3">
      <vt:lpstr>Arial</vt:lpstr>
      <vt:lpstr>Calibri</vt:lpstr>
      <vt:lpstr>汉仪书宋二简</vt:lpstr>
      <vt:lpstr>MiSans Normal</vt:lpstr>
      <vt:lpstr>Wingdings</vt:lpstr>
      <vt:lpstr>微软雅黑</vt:lpstr>
      <vt:lpstr>Office Theme</vt:lpstr>
      <vt:lpstr>反思评估与自我成长</vt:lpstr>
      <vt:lpstr>目录</vt:lpstr>
      <vt:lpstr>反思评估的重要性</vt:lpstr>
      <vt:lpstr>提升个人成长</vt:lpstr>
      <vt:lpstr>发现自身不足</vt:lpstr>
      <vt:lpstr>明确改进方向</vt:lpstr>
      <vt:lpstr>促进自我完善</vt:lpstr>
      <vt:lpstr>如何进行反思评估</vt:lpstr>
      <vt:lpstr>定期自我检查</vt:lpstr>
      <vt:lpstr>收集反馈意见</vt:lpstr>
      <vt:lpstr>分析成功与失败的原因</vt:lpstr>
      <vt:lpstr>制定改进计划</vt:lpstr>
      <vt:lpstr>自我成长的关键要素</vt:lpstr>
      <vt:lpstr>持续学习</vt:lpstr>
      <vt:lpstr>积极心态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2024-09-03T16:24:12.356</cp:lastPrinted>
  <dcterms:created xsi:type="dcterms:W3CDTF">2024-09-03T08:24:12Z</dcterms:created>
  <dcterms:modified xsi:type="dcterms:W3CDTF">2024-09-03T08:24:14Z</dcterms:modified>
</cp:coreProperties>
</file>