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6AD81-C0B7-4C77-9ED8-7FF3DB97F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02FE9-0CBF-4DDE-89AE-1CEDAA10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509DC-8A88-43AC-908E-A92114C8A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6DD50-FC28-47CA-93A7-4F7F48B4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74ED7-DCDA-446F-95C1-227D10DCF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4244A-4B88-4F7C-B129-DAB5AC0F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D5243-D143-4B38-9A31-725C856B3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F1FE3-024E-4EA2-A13E-102A5286A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CA1A4-89E5-473B-8A65-BD7E2742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8CBFC-8287-4693-95C4-EE1B8C24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F9AD5-9C45-4FE2-BAFF-0E90249D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6126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亚甲炎护理教学PPT\n## 1.亚甲炎概述及病因\n### 1.1亚甲炎的定义与发病特点\n### 1.2亚甲炎的病因及影响因素\n### 1.3亚甲炎的临床症状与分型\n## 2.亚甲炎的诊断与鉴别\n### 2.1亚甲炎的诊断标准与依据\n### 2.2亚甲炎与相似疾病的鉴别诊断\n### 2.3亚甲炎的影像学检查与实验室检查\n## 3.亚甲炎的治疗方法\n### 3.1亚甲炎的非药物治疗与药物治疗\n### 3.2亚甲炎的中医治疗与康复治疗\n### 3.3亚甲炎的治疗时机与疗程选择\n## 4.亚甲炎的护理原则与方法\n### 4.1亚甲炎的护理评估与分级\n### 4.2亚甲炎的日常生活护理与心理护理\n### 4.3亚甲炎的并发症预防与护理\n## 5.亚甲炎患者的健康教育与健康促进\n### 5.1亚甲炎患者的生活习惯与健康饮食\n### 5.2亚甲炎患者的运动锻炼与康复指导\n### 5.3亚甲炎患者的定期复查与随访管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亚甲炎护理教学PPT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亚甲炎概述及病因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亚甲炎（亚急性甲状腺炎）是一种常见的甲状腺疾病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3%~6%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，女性多见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20~50岁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的成年人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夏季和秋季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为发病高峰期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亚甲炎的发病特点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起病急，病程短，多为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甲状腺肿大、疼痛、发热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疼痛可放射至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耳部、颈部、颌下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等部位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亚甲炎的定义与发病特点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亚甲炎的病因及影响因素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亚甲炎的病因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：如流感病毒、腮腺炎病毒等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：部分患者可能存在自身免疫性疾病，如系统性红斑狼疮、类风湿性关节炎等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：如遗传、环境、生活习惯等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亚甲炎的影响因素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：20~50岁的成年人多发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：女性多见，男女比例为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1:3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季节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：夏季和秋季为发病高峰期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亚甲炎的临床症状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甲状腺肿大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：甲状腺一叶或两叶肿大，质地硬，疼痛明显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：多为持续性，可放射至耳部、颈部、颌下等部位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：多为中度发热，体温在37.5℃~39℃之间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乏力、食欲减退、肌肉疼痛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等全身症状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亚甲炎的分型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：症状较轻，仅有甲状腺肿大和疼痛，无全身症状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：甲状腺肿大、疼痛明显，伴有发热、乏力等全身症状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：甲状腺肿大、疼痛剧烈，伴有高热、寒战、恶心、呕吐等严重全身症状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亚甲炎的临床症状与分型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亚甲炎的诊断与鉴别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亚甲炎的诊断标准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：甲状腺肿大、疼痛、发热等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：血清甲状腺激素水平升高，甲状腺自身抗体阳性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：甲状腺超声提示甲状腺肿大，血流丰富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亚甲炎的诊断依据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：发病前1~2周有上呼吸道感染史或腮腺炎病史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：甲状腺肿大、疼痛、压痛明显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：血清甲状腺激素水平升高，甲状腺自身抗体阳性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：甲状腺超声提示甲状腺肿大，血流丰富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亚甲炎的诊断标准与依据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与甲状腺功能亢进症的鉴别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亚甲炎表现为甲状腺功能亢进症状，但血清甲状腺激素水平升高不显著，甲状腺自身抗体阳性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甲状腺功能亢进症表现为甲状腺功能亢进症状，血清甲状腺激素水平显著升高，甲状腺自身抗体阴性</a:t>
                </a:r>
                <a:endParaRPr/>
              </a:p>
            </p:txBody>
          </p:sp>
        </p:grpSp>
        <p:grpSp>
          <p:nvGrpSpPr>
            <p:cNvPr id="2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与甲状腺癌的鉴别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亚甲炎甲状腺肿大、疼痛明显，但质地较软，血清甲状腺激素水平升高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甲状腺癌甲状腺肿大、质地硬，血清甲状腺激素水平正常或降低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与急性化脓性甲状腺炎的鉴别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亚甲炎起病急，病程短，多为自限性，血清甲状腺激素水平升高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急性化脓性甲状腺炎起病急，病程长，有局部红肿、疼痛、化脓等症状，血清甲状腺激素水平正常或降低</a:t>
                </a:r>
                <a:endParaRPr/>
              </a:p>
            </p:txBody>
          </p:sp>
        </p:grpSp>
      </p:grpSp>
      <p:pic>
        <p:nvPicPr>
          <p:cNvPr id="2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亚甲炎与相似疾病的鉴别诊断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甲状腺超声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：甲状腺肿大，血流丰富，可表现为低回声、不均质回声等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甲状腺核素扫描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：甲状腺功能活跃，摄取碘功能增强</a:t>
                </a:r>
                <a:endParaRPr/>
              </a:p>
            </p:txBody>
          </p:sp>
          <p:sp>
            <p:nvSpPr>
              <p:cNvPr id="26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6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血清甲状腺激素水平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：升高，但幅度较小，多为轻度甲亢表现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甲状腺自身抗体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：如抗甲状腺球蛋白抗体（TGAb）、抗甲状腺过氧化物酶抗体（TPOAb）等阳性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：白细胞计数正常或升高，中性粒细胞比例升高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C反应蛋白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：升高，提示炎症反应</a:t>
                </a:r>
                <a:endParaRPr/>
              </a:p>
            </p:txBody>
          </p:sp>
          <p:sp>
            <p:nvSpPr>
              <p:cNvPr id="27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7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亚甲炎的影像学检查与实验室检查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亚甲炎的治疗方法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：保持充足的休息，避免劳累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：清淡饮食，避免高碘食物，多饮水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：保持乐观情绪，避免焦虑、抑郁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解热镇痛药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：如布洛芬、对乙酰氨基酚等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：如泼尼松龙、地塞米松等，用于缓解炎症反应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甲状腺功能抑制剂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：如甲基咪唑、丙硫氧嘧啶等，用于抑制甲状腺功能亢进症状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亚甲炎的非药物治疗与药物治疗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https://d.book118.com/397166126046006043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亚甲炎护理教学PPT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2024-09-17T01:18:37.701</cp:lastPrinted>
  <dcterms:created xsi:type="dcterms:W3CDTF">2024-09-16T17:18:37Z</dcterms:created>
  <dcterms:modified xsi:type="dcterms:W3CDTF">2024-09-16T17:18:39Z</dcterms:modified>
</cp:coreProperties>
</file>