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87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209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.xml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.xml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9.xml" /><Relationship Id="rId2" Type="http://schemas.openxmlformats.org/officeDocument/2006/relationships/tags" Target="../tags/tag40.xml" /><Relationship Id="rId3" Type="http://schemas.openxmlformats.org/officeDocument/2006/relationships/tags" Target="../tags/tag41.xml" /><Relationship Id="rId4" Type="http://schemas.openxmlformats.org/officeDocument/2006/relationships/tags" Target="../tags/tag42.xml" /><Relationship Id="rId5" Type="http://schemas.openxmlformats.org/officeDocument/2006/relationships/tags" Target="../tags/tag43.xml" /><Relationship Id="rId6" Type="http://schemas.openxmlformats.org/officeDocument/2006/relationships/tags" Target="../tags/tag44.xml" /><Relationship Id="rId7" Type="http://schemas.openxmlformats.org/officeDocument/2006/relationships/tags" Target="../tags/tag45.xml" /><Relationship Id="rId8" Type="http://schemas.openxmlformats.org/officeDocument/2006/relationships/tags" Target="../tags/tag46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2" Type="http://schemas.openxmlformats.org/officeDocument/2006/relationships/tags" Target="../tags/tag48.xml" /><Relationship Id="rId3" Type="http://schemas.openxmlformats.org/officeDocument/2006/relationships/tags" Target="../tags/tag49.xml" /><Relationship Id="rId4" Type="http://schemas.openxmlformats.org/officeDocument/2006/relationships/tags" Target="../tags/tag50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3.xml" /><Relationship Id="rId10" Type="http://schemas.openxmlformats.org/officeDocument/2006/relationships/tags" Target="../tags/tag72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tags" Target="../tags/tag67.xml" /><Relationship Id="rId6" Type="http://schemas.openxmlformats.org/officeDocument/2006/relationships/tags" Target="../tags/tag68.xml" /><Relationship Id="rId7" Type="http://schemas.openxmlformats.org/officeDocument/2006/relationships/tags" Target="../tags/tag69.xml" /><Relationship Id="rId8" Type="http://schemas.openxmlformats.org/officeDocument/2006/relationships/tags" Target="../tags/tag70.xml" /><Relationship Id="rId9" Type="http://schemas.openxmlformats.org/officeDocument/2006/relationships/tags" Target="../tags/tag7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453F63-4D03-444D-9C55-C28A6B1DC8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C183E0-0120-4BB5-B012-1BE7D3FC26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FB4347-1AA2-41C6-94E6-6AB98CA43C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3CACFF-5FD6-4D88-95D0-5D693E9E93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59FE74C-0E3A-485B-BB3F-EAE423D33D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C9C7E3E-E67B-4716-AE24-34EB284FDC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9C72690-E807-4420-BA91-D48FC45E43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3E334B-8AE2-428B-8092-D02356D6E7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C11C8F-4055-4667-85F6-FE08009D19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143F4B-26A7-4B2F-866B-07A11E9F1A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0D28C0-7EC9-4D77-A7E2-2AA23CD2AA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0" name="@path_Rectangle 25-2050&amp;12082"/>
          <p:cNvSpPr/>
          <p:nvPr userDrawn="1">
            <p:custDataLst>
              <p:tags r:id="rId1"/>
            </p:custDataLst>
          </p:nvPr>
        </p:nvSpPr>
        <p:spPr>
          <a:xfrm>
            <a:off x="848360" y="4263390"/>
            <a:ext cx="2670175" cy="604520"/>
          </a:xfrm>
          <a:prstGeom prst="roundRect">
            <a:avLst>
              <a:gd name="adj" fmla="val 50217"/>
            </a:avLst>
          </a:pr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2" name="@path_Ellipse 9 (Stroke)-2050&amp;12778"/>
          <p:cNvSpPr/>
          <p:nvPr userDrawn="1">
            <p:custDataLst>
              <p:tags r:id="rId2"/>
            </p:custDataLst>
          </p:nvPr>
        </p:nvSpPr>
        <p:spPr>
          <a:xfrm>
            <a:off x="9144000" y="0"/>
            <a:ext cx="3044952" cy="4014216"/>
          </a:xfrm>
          <a:custGeom>
            <a:rect l="l" t="t" r="r" b="b"/>
            <a:pathLst>
              <a:path w="3044952" h="4014216">
                <a:moveTo>
                  <a:pt x="694944" y="0"/>
                </a:moveTo>
                <a:cubicBezTo>
                  <a:pt x="576072" y="301752"/>
                  <a:pt x="512064" y="621792"/>
                  <a:pt x="512064" y="969264"/>
                </a:cubicBezTo>
                <a:cubicBezTo>
                  <a:pt x="512064" y="2368296"/>
                  <a:pt x="1645920" y="3502152"/>
                  <a:pt x="3044952" y="3502152"/>
                </a:cubicBezTo>
                <a:lnTo>
                  <a:pt x="3044952" y="4014216"/>
                </a:lnTo>
                <a:cubicBezTo>
                  <a:pt x="1362456" y="4014216"/>
                  <a:pt x="0" y="2651760"/>
                  <a:pt x="0" y="969264"/>
                </a:cubicBezTo>
                <a:cubicBezTo>
                  <a:pt x="0" y="630936"/>
                  <a:pt x="54864" y="301752"/>
                  <a:pt x="155448" y="0"/>
                </a:cubicBezTo>
                <a:lnTo>
                  <a:pt x="694944" y="0"/>
                </a:lnTo>
              </a:path>
            </a:pathLst>
          </a:cu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4" name="Ellipse 3 (Stroke)_#color-2050&amp;12715"/>
          <p:cNvSpPr/>
          <p:nvPr userDrawn="1">
            <p:custDataLst>
              <p:tags r:id="rId3"/>
            </p:custDataLst>
          </p:nvPr>
        </p:nvSpPr>
        <p:spPr>
          <a:xfrm>
            <a:off x="6184392" y="1938528"/>
            <a:ext cx="6007608" cy="4919472"/>
          </a:xfrm>
          <a:custGeom>
            <a:rect l="l" t="t" r="r" b="b"/>
            <a:pathLst>
              <a:path w="6007608" h="4919472">
                <a:moveTo>
                  <a:pt x="6007608" y="640080"/>
                </a:moveTo>
                <a:cubicBezTo>
                  <a:pt x="5394960" y="237744"/>
                  <a:pt x="4663440" y="0"/>
                  <a:pt x="3877056" y="0"/>
                </a:cubicBezTo>
                <a:cubicBezTo>
                  <a:pt x="1737360" y="0"/>
                  <a:pt x="0" y="1737360"/>
                  <a:pt x="0" y="3877056"/>
                </a:cubicBezTo>
                <a:cubicBezTo>
                  <a:pt x="0" y="4233672"/>
                  <a:pt x="45720" y="4581144"/>
                  <a:pt x="137160" y="4919472"/>
                </a:cubicBezTo>
                <a:lnTo>
                  <a:pt x="676656" y="4919472"/>
                </a:lnTo>
                <a:cubicBezTo>
                  <a:pt x="566928" y="4590288"/>
                  <a:pt x="512064" y="4233672"/>
                  <a:pt x="512064" y="3877056"/>
                </a:cubicBezTo>
                <a:cubicBezTo>
                  <a:pt x="512064" y="2011680"/>
                  <a:pt x="2011680" y="512064"/>
                  <a:pt x="3877056" y="512064"/>
                </a:cubicBezTo>
                <a:cubicBezTo>
                  <a:pt x="4681728" y="512064"/>
                  <a:pt x="5422392" y="795528"/>
                  <a:pt x="6007608" y="1271016"/>
                </a:cubicBezTo>
                <a:lnTo>
                  <a:pt x="6007608" y="640080"/>
                </a:ln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76" name="Ellipse 8 (Stroke)_#color-2050&amp;12718"/>
          <p:cNvSpPr/>
          <p:nvPr userDrawn="1">
            <p:custDataLst>
              <p:tags r:id="rId4"/>
            </p:custDataLst>
          </p:nvPr>
        </p:nvSpPr>
        <p:spPr>
          <a:xfrm>
            <a:off x="5312664" y="4581144"/>
            <a:ext cx="630936" cy="1984248"/>
          </a:xfrm>
          <a:custGeom>
            <a:rect l="l" t="t" r="r" b="b"/>
            <a:pathLst>
              <a:path w="630936" h="1984248">
                <a:moveTo>
                  <a:pt x="438912" y="9144"/>
                </a:moveTo>
                <a:cubicBezTo>
                  <a:pt x="576072" y="45720"/>
                  <a:pt x="658368" y="182880"/>
                  <a:pt x="621792" y="320040"/>
                </a:cubicBezTo>
                <a:cubicBezTo>
                  <a:pt x="512064" y="749808"/>
                  <a:pt x="475488" y="1216152"/>
                  <a:pt x="539496" y="1691640"/>
                </a:cubicBezTo>
                <a:cubicBezTo>
                  <a:pt x="557784" y="1828800"/>
                  <a:pt x="457200" y="1956816"/>
                  <a:pt x="320040" y="1975104"/>
                </a:cubicBezTo>
                <a:cubicBezTo>
                  <a:pt x="182880" y="1993392"/>
                  <a:pt x="54864" y="1901952"/>
                  <a:pt x="36576" y="1755648"/>
                </a:cubicBezTo>
                <a:cubicBezTo>
                  <a:pt x="-36576" y="1216152"/>
                  <a:pt x="0" y="685800"/>
                  <a:pt x="128016" y="192024"/>
                </a:cubicBezTo>
                <a:cubicBezTo>
                  <a:pt x="164592" y="54864"/>
                  <a:pt x="301752" y="-27432"/>
                  <a:pt x="438912" y="9144"/>
                </a:cubicBez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78" name="Ellipse 4 (Stroke)_#color_$accent2_$accent2-2050&amp;12721"/>
          <p:cNvSpPr/>
          <p:nvPr userDrawn="1">
            <p:custDataLst>
              <p:tags r:id="rId5"/>
            </p:custDataLst>
          </p:nvPr>
        </p:nvSpPr>
        <p:spPr>
          <a:xfrm>
            <a:off x="6739128" y="1947672"/>
            <a:ext cx="5449824" cy="2194560"/>
          </a:xfrm>
          <a:custGeom>
            <a:rect l="l" t="t" r="r" b="b"/>
            <a:pathLst>
              <a:path w="5449824" h="2194560">
                <a:moveTo>
                  <a:pt x="5449824" y="640080"/>
                </a:moveTo>
                <a:lnTo>
                  <a:pt x="5449824" y="1280160"/>
                </a:lnTo>
                <a:cubicBezTo>
                  <a:pt x="4864608" y="795528"/>
                  <a:pt x="4123944" y="512064"/>
                  <a:pt x="3310128" y="512064"/>
                </a:cubicBezTo>
                <a:cubicBezTo>
                  <a:pt x="2112264" y="512064"/>
                  <a:pt x="1060704" y="1133856"/>
                  <a:pt x="466344" y="2075688"/>
                </a:cubicBezTo>
                <a:cubicBezTo>
                  <a:pt x="393192" y="2194560"/>
                  <a:pt x="237744" y="2221992"/>
                  <a:pt x="118872" y="2148840"/>
                </a:cubicBezTo>
                <a:cubicBezTo>
                  <a:pt x="0" y="2075688"/>
                  <a:pt x="-36576" y="1920240"/>
                  <a:pt x="36576" y="1801368"/>
                </a:cubicBezTo>
                <a:cubicBezTo>
                  <a:pt x="722376" y="722376"/>
                  <a:pt x="1929384" y="0"/>
                  <a:pt x="3310128" y="0"/>
                </a:cubicBezTo>
                <a:cubicBezTo>
                  <a:pt x="4096512" y="0"/>
                  <a:pt x="4837176" y="237744"/>
                  <a:pt x="5449824" y="640080"/>
                </a:cubicBezTo>
              </a:path>
            </a:pathLst>
          </a:custGeom>
          <a:gradFill>
            <a:gsLst>
              <a:gs pos="0">
                <a:schemeClr val="accent1">
                  <a:lumMod val="75000"/>
                  <a:alpha val="70000"/>
                </a:schemeClr>
              </a:gs>
              <a:gs pos="70313">
                <a:schemeClr val="accent2">
                  <a:alpha val="0"/>
                </a:schemeClr>
              </a:gs>
            </a:gsLst>
            <a:lin ang="74674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80" name="Ellipse 10 (Stroke)_#color-2050&amp;12724"/>
          <p:cNvSpPr/>
          <p:nvPr userDrawn="1">
            <p:custDataLst>
              <p:tags r:id="rId6"/>
            </p:custDataLst>
          </p:nvPr>
        </p:nvSpPr>
        <p:spPr>
          <a:xfrm>
            <a:off x="0" y="0"/>
            <a:ext cx="1746504" cy="1655064"/>
          </a:xfrm>
          <a:custGeom>
            <a:rect l="l" t="t" r="r" b="b"/>
            <a:pathLst>
              <a:path w="1746504" h="1655064">
                <a:moveTo>
                  <a:pt x="0" y="1133856"/>
                </a:moveTo>
                <a:cubicBezTo>
                  <a:pt x="384048" y="1051560"/>
                  <a:pt x="731520" y="841248"/>
                  <a:pt x="978408" y="502920"/>
                </a:cubicBezTo>
                <a:cubicBezTo>
                  <a:pt x="1088136" y="347472"/>
                  <a:pt x="1170432" y="173736"/>
                  <a:pt x="1216152" y="0"/>
                </a:cubicBezTo>
                <a:lnTo>
                  <a:pt x="1746504" y="0"/>
                </a:lnTo>
                <a:cubicBezTo>
                  <a:pt x="1682496" y="274320"/>
                  <a:pt x="1563624" y="548640"/>
                  <a:pt x="1389888" y="795528"/>
                </a:cubicBezTo>
                <a:cubicBezTo>
                  <a:pt x="1042416" y="1271016"/>
                  <a:pt x="539496" y="1563624"/>
                  <a:pt x="0" y="1655064"/>
                </a:cubicBezTo>
                <a:lnTo>
                  <a:pt x="0" y="1133856"/>
                </a:lnTo>
              </a:path>
            </a:pathLst>
          </a:cu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82" name="标题 1"/>
          <p:cNvSpPr>
            <a:spLocks noGrp="1"/>
          </p:cNvSpPr>
          <p:nvPr>
            <p:ph type="ctrTitle"/>
            <p:custDataLst>
              <p:tags r:id="rId7"/>
            </p:custDataLst>
          </p:nvPr>
        </p:nvSpPr>
        <p:spPr>
          <a:xfrm>
            <a:off x="873125" y="1811020"/>
            <a:ext cx="5765800" cy="2076450"/>
          </a:xfrm>
        </p:spPr>
        <p:txBody>
          <a:bodyPr wrap="square" anchor="b" anchorCtr="0">
            <a:normAutofit/>
          </a:bodyPr>
          <a:lstStyle>
            <a:lvl1pPr algn="l">
              <a:lnSpc>
                <a:spcPct val="100000"/>
              </a:lnSpc>
              <a:defRPr sz="5400">
                <a:solidFill>
                  <a:schemeClr val="tx1"/>
                </a:solidFill>
                <a:latin typeface="+mj-ea"/>
                <a:ea typeface="+mj-ea"/>
                <a:cs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90" name="署名占位符 10"/>
          <p:cNvSpPr>
            <a:spLocks noGrp="1"/>
          </p:cNvSpPr>
          <p:nvPr>
            <p:ph type="body" sz="quarter" idx="17" hasCustomPrompt="1"/>
            <p:custDataLst>
              <p:tags r:id="rId11"/>
            </p:custDataLst>
          </p:nvPr>
        </p:nvSpPr>
        <p:spPr>
          <a:xfrm>
            <a:off x="838200" y="4248150"/>
            <a:ext cx="2654935" cy="606425"/>
          </a:xfrm>
        </p:spPr>
        <p:txBody>
          <a:bodyPr wrap="square"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2400">
                <a:solidFill>
                  <a:schemeClr val="lt1">
                    <a:lumMod val="100000"/>
                  </a:schemeClr>
                </a:solidFill>
                <a:latin typeface="+mn-ea"/>
                <a:ea typeface="+mn-ea"/>
                <a:cs typeface="+mn-ea"/>
              </a:defRPr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j-ea"/>
                <a:ea typeface="+mj-ea"/>
                <a:cs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</a:defRPr>
            </a:lvl1pPr>
            <a:lvl2pPr>
              <a:defRPr>
                <a:latin typeface="+mn-ea"/>
                <a:ea typeface="+mn-ea"/>
                <a:cs typeface="+mn-ea"/>
              </a:defRPr>
            </a:lvl2pPr>
            <a:lvl3pPr>
              <a:defRPr>
                <a:latin typeface="+mn-ea"/>
                <a:ea typeface="+mn-ea"/>
                <a:cs typeface="+mn-ea"/>
              </a:defRPr>
            </a:lvl3pPr>
            <a:lvl4pPr>
              <a:defRPr>
                <a:latin typeface="+mn-ea"/>
                <a:ea typeface="+mn-ea"/>
                <a:cs typeface="+mn-ea"/>
              </a:defRPr>
            </a:lvl4pPr>
            <a:lvl5pPr>
              <a:defRPr>
                <a:latin typeface="+mn-ea"/>
                <a:ea typeface="+mn-ea"/>
                <a:cs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Ellipse 75 (Stroke)_#color-2050&amp;12727"/>
          <p:cNvSpPr/>
          <p:nvPr userDrawn="1">
            <p:custDataLst>
              <p:tags r:id="rId1"/>
            </p:custDataLst>
          </p:nvPr>
        </p:nvSpPr>
        <p:spPr>
          <a:xfrm>
            <a:off x="3282696" y="0"/>
            <a:ext cx="2304288" cy="6858000"/>
          </a:xfrm>
          <a:custGeom>
            <a:rect l="l" t="t" r="r" b="b"/>
            <a:pathLst>
              <a:path w="2304288" h="6858000">
                <a:moveTo>
                  <a:pt x="0" y="6858000"/>
                </a:moveTo>
                <a:lnTo>
                  <a:pt x="813816" y="6858000"/>
                </a:lnTo>
                <a:cubicBezTo>
                  <a:pt x="1728216" y="6007608"/>
                  <a:pt x="2304288" y="4782312"/>
                  <a:pt x="2304288" y="3429000"/>
                </a:cubicBezTo>
                <a:cubicBezTo>
                  <a:pt x="2304288" y="2075688"/>
                  <a:pt x="1728216" y="850392"/>
                  <a:pt x="813816" y="0"/>
                </a:cubicBezTo>
                <a:lnTo>
                  <a:pt x="0" y="0"/>
                </a:lnTo>
                <a:cubicBezTo>
                  <a:pt x="1088136" y="749808"/>
                  <a:pt x="1801368" y="2011680"/>
                  <a:pt x="1801368" y="3429000"/>
                </a:cubicBezTo>
                <a:cubicBezTo>
                  <a:pt x="1801368" y="4846320"/>
                  <a:pt x="1088136" y="6108192"/>
                  <a:pt x="0" y="6858000"/>
                </a:cubicBezTo>
              </a:path>
            </a:pathLst>
          </a:cu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04" name="Ellipse 3 (Stroke)_#color-2050&amp;12730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4672584" cy="6858000"/>
          </a:xfrm>
          <a:custGeom>
            <a:rect l="l" t="t" r="r" b="b"/>
            <a:pathLst>
              <a:path w="4672584" h="6858000">
                <a:moveTo>
                  <a:pt x="0" y="6848856"/>
                </a:moveTo>
                <a:lnTo>
                  <a:pt x="0" y="6858000"/>
                </a:lnTo>
                <a:lnTo>
                  <a:pt x="45720" y="6858000"/>
                </a:lnTo>
                <a:cubicBezTo>
                  <a:pt x="27432" y="6858000"/>
                  <a:pt x="18288" y="6848856"/>
                  <a:pt x="0" y="6848856"/>
                </a:cubicBezTo>
                <a:moveTo>
                  <a:pt x="1261872" y="6858000"/>
                </a:moveTo>
                <a:cubicBezTo>
                  <a:pt x="1463040" y="6821424"/>
                  <a:pt x="1664208" y="6766560"/>
                  <a:pt x="1856232" y="6693408"/>
                </a:cubicBezTo>
                <a:cubicBezTo>
                  <a:pt x="3666744" y="6035040"/>
                  <a:pt x="4590288" y="4032504"/>
                  <a:pt x="3931920" y="2221992"/>
                </a:cubicBezTo>
                <a:cubicBezTo>
                  <a:pt x="3493008" y="1033272"/>
                  <a:pt x="2478024" y="228600"/>
                  <a:pt x="1316736" y="0"/>
                </a:cubicBezTo>
                <a:lnTo>
                  <a:pt x="2752344" y="0"/>
                </a:lnTo>
                <a:cubicBezTo>
                  <a:pt x="3493008" y="457200"/>
                  <a:pt x="4096512" y="1152144"/>
                  <a:pt x="4425696" y="2039112"/>
                </a:cubicBezTo>
                <a:cubicBezTo>
                  <a:pt x="5093208" y="3877056"/>
                  <a:pt x="4343400" y="5888736"/>
                  <a:pt x="2734056" y="6858000"/>
                </a:cubicBezTo>
                <a:lnTo>
                  <a:pt x="1261872" y="6858000"/>
                </a:ln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06" name="Ellipse 4 (Stroke)_#color_$accent2_$accent2-2050&amp;12733"/>
          <p:cNvSpPr/>
          <p:nvPr userDrawn="1">
            <p:custDataLst>
              <p:tags r:id="rId3"/>
            </p:custDataLst>
          </p:nvPr>
        </p:nvSpPr>
        <p:spPr>
          <a:xfrm>
            <a:off x="0" y="3959352"/>
            <a:ext cx="4581144" cy="2898648"/>
          </a:xfrm>
          <a:custGeom>
            <a:rect l="l" t="t" r="r" b="b"/>
            <a:pathLst>
              <a:path w="4581144" h="2898648">
                <a:moveTo>
                  <a:pt x="4078224" y="201168"/>
                </a:moveTo>
                <a:cubicBezTo>
                  <a:pt x="3831336" y="1335024"/>
                  <a:pt x="3035808" y="2313432"/>
                  <a:pt x="1865376" y="2743200"/>
                </a:cubicBezTo>
                <a:cubicBezTo>
                  <a:pt x="1682496" y="2807208"/>
                  <a:pt x="1499616" y="2862072"/>
                  <a:pt x="1307592" y="2898648"/>
                </a:cubicBezTo>
                <a:lnTo>
                  <a:pt x="2715768" y="2898648"/>
                </a:lnTo>
                <a:cubicBezTo>
                  <a:pt x="3685032" y="2322576"/>
                  <a:pt x="4343400" y="1371600"/>
                  <a:pt x="4572000" y="310896"/>
                </a:cubicBezTo>
                <a:cubicBezTo>
                  <a:pt x="4599432" y="173736"/>
                  <a:pt x="4517136" y="36576"/>
                  <a:pt x="4379976" y="9144"/>
                </a:cubicBezTo>
                <a:cubicBezTo>
                  <a:pt x="4242816" y="-27432"/>
                  <a:pt x="4105656" y="64008"/>
                  <a:pt x="4078224" y="201168"/>
                </a:cubicBezTo>
                <a:moveTo>
                  <a:pt x="9144" y="2898648"/>
                </a:moveTo>
                <a:cubicBezTo>
                  <a:pt x="9144" y="2898648"/>
                  <a:pt x="0" y="2898648"/>
                  <a:pt x="0" y="2898648"/>
                </a:cubicBezTo>
                <a:lnTo>
                  <a:pt x="0" y="2898648"/>
                </a:lnTo>
                <a:lnTo>
                  <a:pt x="9144" y="2898648"/>
                </a:lnTo>
              </a:path>
            </a:pathLst>
          </a:custGeom>
          <a:gradFill>
            <a:gsLst>
              <a:gs pos="73000">
                <a:schemeClr val="accent2">
                  <a:alpha val="0"/>
                </a:schemeClr>
              </a:gs>
              <a:gs pos="100000">
                <a:schemeClr val="accent1">
                  <a:lumMod val="75000"/>
                  <a:alpha val="70000"/>
                </a:schemeClr>
              </a:gs>
            </a:gsLst>
            <a:lin ang="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08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247525" y="2772441"/>
            <a:ext cx="2658015" cy="1313212"/>
          </a:xfrm>
        </p:spPr>
        <p:txBody>
          <a:bodyPr wrap="square" anchor="ctr" anchorCtr="0">
            <a:normAutofit/>
          </a:bodyPr>
          <a:lstStyle>
            <a:lvl1pPr>
              <a:defRPr sz="4800">
                <a:latin typeface="+mj-ea"/>
                <a:ea typeface="+mj-ea"/>
                <a:cs typeface="+mj-ea"/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10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16" name="bg_#color-2050&amp;12358"/>
          <p:cNvSpPr/>
          <p:nvPr userDrawn="1">
            <p:custDataLst>
              <p:tags r:id="rId1"/>
            </p:custDataLst>
          </p:nvPr>
        </p:nvSpPr>
        <p:spPr>
          <a:xfrm>
            <a:off x="1524" y="0"/>
            <a:ext cx="12188952" cy="6858000"/>
          </a:xfrm>
          <a:custGeom>
            <a:rect l="l" t="t" r="r" b="b"/>
            <a:pathLst>
              <a:path w="12188952" h="6858000">
                <a:moveTo>
                  <a:pt x="0" y="0"/>
                </a:moveTo>
                <a:lnTo>
                  <a:pt x="12188952" y="0"/>
                </a:lnTo>
                <a:lnTo>
                  <a:pt x="12188952" y="6858000"/>
                </a:lnTo>
                <a:lnTo>
                  <a:pt x="0" y="6858000"/>
                </a:lnTo>
                <a:lnTo>
                  <a:pt x="0" y="0"/>
                </a:ln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18" name="Ellipse 5 (Stroke)_#color-2050&amp;12736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4142232" cy="4544568"/>
          </a:xfrm>
          <a:custGeom>
            <a:rect l="l" t="t" r="r" b="b"/>
            <a:pathLst>
              <a:path w="4142232" h="4544568">
                <a:moveTo>
                  <a:pt x="0" y="4032504"/>
                </a:moveTo>
                <a:cubicBezTo>
                  <a:pt x="91440" y="4032504"/>
                  <a:pt x="173736" y="4041648"/>
                  <a:pt x="265176" y="4041648"/>
                </a:cubicBezTo>
                <a:cubicBezTo>
                  <a:pt x="2121408" y="4041648"/>
                  <a:pt x="3630168" y="2532888"/>
                  <a:pt x="3630168" y="676656"/>
                </a:cubicBezTo>
                <a:cubicBezTo>
                  <a:pt x="3630168" y="438912"/>
                  <a:pt x="3611880" y="219456"/>
                  <a:pt x="3566160" y="0"/>
                </a:cubicBezTo>
                <a:lnTo>
                  <a:pt x="4078224" y="0"/>
                </a:lnTo>
                <a:cubicBezTo>
                  <a:pt x="4123944" y="219456"/>
                  <a:pt x="4142232" y="448056"/>
                  <a:pt x="4142232" y="676656"/>
                </a:cubicBezTo>
                <a:cubicBezTo>
                  <a:pt x="4142232" y="2816352"/>
                  <a:pt x="2404872" y="4544568"/>
                  <a:pt x="265176" y="4544568"/>
                </a:cubicBezTo>
                <a:cubicBezTo>
                  <a:pt x="173736" y="4544568"/>
                  <a:pt x="91440" y="4544568"/>
                  <a:pt x="0" y="4535424"/>
                </a:cubicBezTo>
                <a:lnTo>
                  <a:pt x="0" y="4032504"/>
                </a:lnTo>
              </a:path>
            </a:pathLst>
          </a:custGeom>
          <a:solidFill>
            <a:schemeClr val="accent1">
              <a:lumMod val="40000"/>
              <a:lumOff val="60000"/>
              <a:alpha val="75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20" name="Ellipse 3 (Stroke)_#color_$lt1_$lt1-2050&amp;12739"/>
          <p:cNvSpPr/>
          <p:nvPr userDrawn="1">
            <p:custDataLst>
              <p:tags r:id="rId3"/>
            </p:custDataLst>
          </p:nvPr>
        </p:nvSpPr>
        <p:spPr>
          <a:xfrm>
            <a:off x="0" y="1399032"/>
            <a:ext cx="6099048" cy="5458968"/>
          </a:xfrm>
          <a:custGeom>
            <a:rect l="l" t="t" r="r" b="b"/>
            <a:pathLst>
              <a:path w="6099048" h="5458968">
                <a:moveTo>
                  <a:pt x="5760720" y="5458968"/>
                </a:moveTo>
                <a:cubicBezTo>
                  <a:pt x="5971032" y="4974336"/>
                  <a:pt x="6099048" y="4434840"/>
                  <a:pt x="6099048" y="3877056"/>
                </a:cubicBezTo>
                <a:cubicBezTo>
                  <a:pt x="6099048" y="1737360"/>
                  <a:pt x="4361688" y="0"/>
                  <a:pt x="2221992" y="0"/>
                </a:cubicBezTo>
                <a:cubicBezTo>
                  <a:pt x="1399032" y="0"/>
                  <a:pt x="630936" y="256032"/>
                  <a:pt x="0" y="704088"/>
                </a:cubicBezTo>
                <a:lnTo>
                  <a:pt x="0" y="1344168"/>
                </a:lnTo>
                <a:cubicBezTo>
                  <a:pt x="594360" y="822960"/>
                  <a:pt x="1371600" y="512064"/>
                  <a:pt x="2221992" y="512064"/>
                </a:cubicBezTo>
                <a:cubicBezTo>
                  <a:pt x="4078224" y="512064"/>
                  <a:pt x="5586984" y="2011680"/>
                  <a:pt x="5586984" y="3877056"/>
                </a:cubicBezTo>
                <a:cubicBezTo>
                  <a:pt x="5586984" y="4443984"/>
                  <a:pt x="5440680" y="4992624"/>
                  <a:pt x="5193792" y="5458968"/>
                </a:cubicBezTo>
                <a:lnTo>
                  <a:pt x="5760720" y="5458968"/>
                </a:lnTo>
              </a:path>
            </a:pathLst>
          </a:custGeom>
          <a:gradFill>
            <a:gsLst>
              <a:gs pos="0">
                <a:srgbClr val="FFFFFF">
                  <a:alpha val="0"/>
                </a:srgbClr>
              </a:gs>
              <a:gs pos="41000">
                <a:schemeClr val="lt1">
                  <a:alpha val="45000"/>
                </a:schemeClr>
              </a:gs>
              <a:gs pos="100000">
                <a:schemeClr val="lt1">
                  <a:alpha val="0"/>
                </a:schemeClr>
              </a:gs>
            </a:gsLst>
            <a:lin ang="540000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22" name="Ellipse 4 (Stroke)_#color_$lt1_$accent1-2050&amp;12742"/>
          <p:cNvSpPr/>
          <p:nvPr userDrawn="1">
            <p:custDataLst>
              <p:tags r:id="rId4"/>
            </p:custDataLst>
          </p:nvPr>
        </p:nvSpPr>
        <p:spPr>
          <a:xfrm>
            <a:off x="0" y="1399032"/>
            <a:ext cx="5541264" cy="2194560"/>
          </a:xfrm>
          <a:custGeom>
            <a:rect l="l" t="t" r="r" b="b"/>
            <a:pathLst>
              <a:path w="5541264" h="2194560">
                <a:moveTo>
                  <a:pt x="0" y="1353312"/>
                </a:moveTo>
                <a:lnTo>
                  <a:pt x="0" y="704088"/>
                </a:lnTo>
                <a:cubicBezTo>
                  <a:pt x="630936" y="265176"/>
                  <a:pt x="1399032" y="0"/>
                  <a:pt x="2231136" y="0"/>
                </a:cubicBezTo>
                <a:cubicBezTo>
                  <a:pt x="3602736" y="0"/>
                  <a:pt x="4809744" y="722376"/>
                  <a:pt x="5495544" y="1801368"/>
                </a:cubicBezTo>
                <a:cubicBezTo>
                  <a:pt x="5568696" y="1920240"/>
                  <a:pt x="5541264" y="2075688"/>
                  <a:pt x="5422392" y="2148840"/>
                </a:cubicBezTo>
                <a:cubicBezTo>
                  <a:pt x="5303520" y="2221992"/>
                  <a:pt x="5148072" y="2194560"/>
                  <a:pt x="5065776" y="2075688"/>
                </a:cubicBezTo>
                <a:cubicBezTo>
                  <a:pt x="4471416" y="1133856"/>
                  <a:pt x="3419856" y="512064"/>
                  <a:pt x="2231136" y="512064"/>
                </a:cubicBezTo>
                <a:cubicBezTo>
                  <a:pt x="1371600" y="512064"/>
                  <a:pt x="594360" y="822960"/>
                  <a:pt x="0" y="1353312"/>
                </a:cubicBez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81000">
                <a:schemeClr val="lt1">
                  <a:alpha val="100000"/>
                </a:schemeClr>
              </a:gs>
            </a:gsLst>
            <a:lin ang="74674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24" name="标题 1"/>
          <p:cNvSpPr>
            <a:spLocks noGrp="1"/>
          </p:cNvSpPr>
          <p:nvPr userDrawn="1">
            <p:ph type="title"/>
            <p:custDataLst>
              <p:tags r:id="rId5"/>
            </p:custDataLst>
          </p:nvPr>
        </p:nvSpPr>
        <p:spPr>
          <a:xfrm>
            <a:off x="6627495" y="3136900"/>
            <a:ext cx="4726940" cy="1983105"/>
          </a:xfrm>
        </p:spPr>
        <p:txBody>
          <a:bodyPr wrap="square" anchor="t">
            <a:normAutofit/>
          </a:bodyPr>
          <a:lstStyle>
            <a:lvl1pPr algn="l">
              <a:defRPr sz="4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6" name="节编号 3"/>
          <p:cNvSpPr>
            <a:spLocks noGrp="1"/>
          </p:cNvSpPr>
          <p:nvPr userDrawn="1">
            <p:ph type="body" sz="quarter" idx="13" hasCustomPrompt="1"/>
            <p:custDataLst>
              <p:tags r:id="rId6"/>
            </p:custDataLst>
          </p:nvPr>
        </p:nvSpPr>
        <p:spPr>
          <a:xfrm>
            <a:off x="486410" y="3269650"/>
            <a:ext cx="5126736" cy="2759544"/>
          </a:xfrm>
        </p:spPr>
        <p:txBody>
          <a:bodyPr wrap="square" anchor="b">
            <a:normAutofit/>
          </a:bodyPr>
          <a:lstStyle>
            <a:lvl1pPr marL="0" indent="0" algn="ctr">
              <a:buNone/>
              <a:defRPr sz="119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sp>
        <p:nvSpPr>
          <p:cNvPr id="1048728" name="日期占位符 4"/>
          <p:cNvSpPr>
            <a:spLocks noGrp="1"/>
          </p:cNvSpPr>
          <p:nvPr userDrawn="1">
            <p:ph type="dt" sz="half" idx="10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5"/>
          <p:cNvSpPr>
            <a:spLocks noGrp="1"/>
          </p:cNvSpPr>
          <p:nvPr userDrawn="1"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6"/>
          <p:cNvSpPr>
            <a:spLocks noGrp="1"/>
          </p:cNvSpPr>
          <p:nvPr userDrawn="1">
            <p:ph type="sldNum" sz="quarter" idx="12"/>
            <p:custDataLst>
              <p:tags r:id="rId9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b">
            <a:normAutofit/>
          </a:bodyPr>
          <a:lstStyle>
            <a:lvl1pPr>
              <a:defRPr lang="zh-CN" altLang="en-US">
                <a:latin typeface="+mj-lt"/>
                <a:ea typeface="+mj-lt"/>
                <a:cs typeface="+mj-lt"/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/>
          </a:p>
        </p:txBody>
      </p:sp>
      <p:sp>
        <p:nvSpPr>
          <p:cNvPr id="104873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694799" y="1364400"/>
            <a:ext cx="5181600" cy="4813200"/>
          </a:xfrm>
        </p:spPr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</a:defRPr>
            </a:lvl1pPr>
            <a:lvl2pPr>
              <a:defRPr>
                <a:latin typeface="+mn-ea"/>
                <a:ea typeface="+mn-ea"/>
                <a:cs typeface="+mn-ea"/>
              </a:defRPr>
            </a:lvl2pPr>
            <a:lvl3pPr>
              <a:defRPr>
                <a:latin typeface="+mn-ea"/>
                <a:ea typeface="+mn-ea"/>
                <a:cs typeface="+mn-ea"/>
              </a:defRPr>
            </a:lvl3pPr>
            <a:lvl4pPr>
              <a:defRPr>
                <a:latin typeface="+mn-ea"/>
                <a:ea typeface="+mn-ea"/>
                <a:cs typeface="+mn-ea"/>
              </a:defRPr>
            </a:lvl4pPr>
            <a:lvl5pPr>
              <a:defRPr>
                <a:latin typeface="+mn-ea"/>
                <a:ea typeface="+mn-ea"/>
                <a:cs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300500" y="1364400"/>
            <a:ext cx="5181600" cy="4813200"/>
          </a:xfrm>
        </p:spPr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</a:defRPr>
            </a:lvl1pPr>
            <a:lvl2pPr>
              <a:defRPr>
                <a:latin typeface="+mn-ea"/>
                <a:ea typeface="+mn-ea"/>
                <a:cs typeface="+mn-ea"/>
              </a:defRPr>
            </a:lvl2pPr>
            <a:lvl3pPr>
              <a:defRPr>
                <a:latin typeface="+mn-ea"/>
                <a:ea typeface="+mn-ea"/>
                <a:cs typeface="+mn-ea"/>
              </a:defRPr>
            </a:lvl3pPr>
            <a:lvl4pPr>
              <a:defRPr>
                <a:latin typeface="+mn-ea"/>
                <a:ea typeface="+mn-ea"/>
                <a:cs typeface="+mn-ea"/>
              </a:defRPr>
            </a:lvl4pPr>
            <a:lvl5pPr>
              <a:defRPr>
                <a:latin typeface="+mn-ea"/>
                <a:ea typeface="+mn-ea"/>
                <a:cs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4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94800" y="360000"/>
            <a:ext cx="10800000" cy="720000"/>
          </a:xfrm>
        </p:spPr>
        <p:txBody>
          <a:bodyPr vert="horz" wrap="square" lIns="0" tIns="0" rIns="0" bIns="0" rtlCol="0" anchor="b">
            <a:normAutofit/>
          </a:bodyPr>
          <a:lstStyle>
            <a:lvl1pPr>
              <a:defRPr lang="zh-CN" altLang="en-US">
                <a:latin typeface="+mj-lt"/>
                <a:ea typeface="+mj-lt"/>
                <a:cs typeface="+mj-lt"/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694799" y="1364400"/>
            <a:ext cx="5157787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>
                <a:latin typeface="+mn-ea"/>
                <a:ea typeface="+mn-ea"/>
                <a:cs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5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94799" y="2061275"/>
            <a:ext cx="5157787" cy="4128388"/>
          </a:xfrm>
        </p:spPr>
        <p:txBody>
          <a:bodyPr wrap="square">
            <a:normAutofit/>
          </a:bodyPr>
          <a:lstStyle>
            <a:lvl1pPr>
              <a:defRPr sz="2200">
                <a:latin typeface="+mn-ea"/>
                <a:ea typeface="+mn-ea"/>
                <a:cs typeface="+mn-ea"/>
              </a:defRPr>
            </a:lvl1pPr>
            <a:lvl2pPr>
              <a:defRPr>
                <a:latin typeface="+mn-ea"/>
                <a:ea typeface="+mn-ea"/>
                <a:cs typeface="+mn-ea"/>
              </a:defRPr>
            </a:lvl2pPr>
            <a:lvl3pPr>
              <a:defRPr>
                <a:latin typeface="+mn-ea"/>
                <a:ea typeface="+mn-ea"/>
                <a:cs typeface="+mn-ea"/>
              </a:defRPr>
            </a:lvl3pPr>
            <a:lvl4pPr>
              <a:defRPr>
                <a:latin typeface="+mn-ea"/>
                <a:ea typeface="+mn-ea"/>
                <a:cs typeface="+mn-ea"/>
              </a:defRPr>
            </a:lvl4pPr>
            <a:lvl5pPr>
              <a:defRPr>
                <a:latin typeface="+mn-ea"/>
                <a:ea typeface="+mn-ea"/>
                <a:cs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311612" y="1364400"/>
            <a:ext cx="5183188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>
                <a:latin typeface="+mn-ea"/>
                <a:ea typeface="+mn-ea"/>
                <a:cs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5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311612" y="2061275"/>
            <a:ext cx="5183188" cy="4128388"/>
          </a:xfrm>
        </p:spPr>
        <p:txBody>
          <a:bodyPr wrap="square">
            <a:normAutofit/>
          </a:bodyPr>
          <a:lstStyle>
            <a:lvl1pPr>
              <a:defRPr sz="2200">
                <a:latin typeface="+mn-ea"/>
                <a:ea typeface="+mn-ea"/>
                <a:cs typeface="+mn-ea"/>
              </a:defRPr>
            </a:lvl1pPr>
            <a:lvl2pPr>
              <a:defRPr>
                <a:latin typeface="+mn-ea"/>
                <a:ea typeface="+mn-ea"/>
                <a:cs typeface="+mn-ea"/>
              </a:defRPr>
            </a:lvl2pPr>
            <a:lvl3pPr>
              <a:defRPr>
                <a:latin typeface="+mn-ea"/>
                <a:ea typeface="+mn-ea"/>
                <a:cs typeface="+mn-ea"/>
              </a:defRPr>
            </a:lvl3pPr>
            <a:lvl4pPr>
              <a:defRPr>
                <a:latin typeface="+mn-ea"/>
                <a:ea typeface="+mn-ea"/>
                <a:cs typeface="+mn-ea"/>
              </a:defRPr>
            </a:lvl4pPr>
            <a:lvl5pPr>
              <a:defRPr>
                <a:latin typeface="+mn-ea"/>
                <a:ea typeface="+mn-ea"/>
                <a:cs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j-lt"/>
                <a:ea typeface="+mj-lt"/>
                <a:cs typeface="+mj-lt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76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>
            <a:lvl1pPr>
              <a:defRPr>
                <a:latin typeface="+mn-lt"/>
                <a:ea typeface="+mn-lt"/>
                <a:cs typeface="+mn-lt"/>
              </a:defRPr>
            </a:lvl1pPr>
            <a:lvl2pPr>
              <a:defRPr>
                <a:latin typeface="+mn-lt"/>
                <a:ea typeface="+mn-lt"/>
                <a:cs typeface="+mn-lt"/>
              </a:defRPr>
            </a:lvl2pPr>
            <a:lvl3pPr>
              <a:defRPr>
                <a:latin typeface="+mn-lt"/>
                <a:ea typeface="+mn-lt"/>
                <a:cs typeface="+mn-lt"/>
              </a:defRPr>
            </a:lvl3pPr>
            <a:lvl4pPr>
              <a:defRPr>
                <a:latin typeface="+mn-lt"/>
                <a:ea typeface="+mn-lt"/>
                <a:cs typeface="+mn-lt"/>
              </a:defRPr>
            </a:lvl4pPr>
            <a:lvl5pPr>
              <a:defRPr>
                <a:latin typeface="+mn-lt"/>
                <a:ea typeface="+mn-lt"/>
                <a:cs typeface="+mn-lt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7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8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94800" y="360000"/>
            <a:ext cx="10800000" cy="720000"/>
          </a:xfrm>
        </p:spPr>
        <p:txBody>
          <a:bodyPr vert="horz" wrap="square" lIns="0" tIns="0" rIns="0" bIns="0" rtlCol="0" anchor="b">
            <a:normAutofit/>
          </a:bodyPr>
          <a:lstStyle>
            <a:lvl1pPr>
              <a:defRPr lang="zh-CN" altLang="en-US">
                <a:latin typeface="+mj-lt"/>
                <a:ea typeface="+mj-lt"/>
                <a:cs typeface="+mj-lt"/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8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694799" y="1296000"/>
            <a:ext cx="10800000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0">
                <a:latin typeface="+mn-lt"/>
                <a:ea typeface="+mn-lt"/>
                <a:cs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78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94" name="bg_#color-2050&amp;12433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88952" cy="6858000"/>
          </a:xfrm>
          <a:custGeom>
            <a:rect l="l" t="t" r="r" b="b"/>
            <a:pathLst>
              <a:path w="12188952" h="6858000">
                <a:moveTo>
                  <a:pt x="0" y="0"/>
                </a:moveTo>
                <a:lnTo>
                  <a:pt x="12188952" y="0"/>
                </a:lnTo>
                <a:lnTo>
                  <a:pt x="12188952" y="6858000"/>
                </a:lnTo>
                <a:lnTo>
                  <a:pt x="0" y="6858000"/>
                </a:lnTo>
                <a:lnTo>
                  <a:pt x="0" y="0"/>
                </a:ln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96" name="Ellipse 3_#color_$lt1_$lt1-2050&amp;12754"/>
          <p:cNvSpPr/>
          <p:nvPr userDrawn="1">
            <p:custDataLst>
              <p:tags r:id="rId2"/>
            </p:custDataLst>
          </p:nvPr>
        </p:nvSpPr>
        <p:spPr>
          <a:xfrm>
            <a:off x="8891016" y="0"/>
            <a:ext cx="3300984" cy="3877056"/>
          </a:xfrm>
          <a:custGeom>
            <a:rect l="l" t="t" r="r" b="b"/>
            <a:pathLst>
              <a:path w="3300984" h="3877055">
                <a:moveTo>
                  <a:pt x="512064" y="0"/>
                </a:moveTo>
                <a:lnTo>
                  <a:pt x="0" y="0"/>
                </a:lnTo>
                <a:cubicBezTo>
                  <a:pt x="-27432" y="1920240"/>
                  <a:pt x="1380744" y="3584448"/>
                  <a:pt x="3300984" y="3877056"/>
                </a:cubicBezTo>
                <a:lnTo>
                  <a:pt x="3300984" y="3355848"/>
                </a:lnTo>
                <a:cubicBezTo>
                  <a:pt x="1664208" y="3081528"/>
                  <a:pt x="484632" y="1645920"/>
                  <a:pt x="512064" y="0"/>
                </a:cubicBezTo>
              </a:path>
            </a:pathLst>
          </a:custGeom>
          <a:gradFill>
            <a:gsLst>
              <a:gs pos="0">
                <a:schemeClr val="lt1">
                  <a:alpha val="0"/>
                </a:schemeClr>
              </a:gs>
              <a:gs pos="69000">
                <a:srgbClr val="FFFFFF">
                  <a:alpha val="100000"/>
                </a:srgbClr>
              </a:gs>
              <a:gs pos="82000">
                <a:schemeClr val="lt1">
                  <a:alpha val="0"/>
                </a:schemeClr>
              </a:gs>
            </a:gsLst>
            <a:lin ang="540000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98" name="Ellipse 4 (Stroke)_#color_$lt1_$accent1-2050&amp;12757"/>
          <p:cNvSpPr/>
          <p:nvPr userDrawn="1">
            <p:custDataLst>
              <p:tags r:id="rId3"/>
            </p:custDataLst>
          </p:nvPr>
        </p:nvSpPr>
        <p:spPr>
          <a:xfrm>
            <a:off x="9262872" y="1389888"/>
            <a:ext cx="2926080" cy="2478024"/>
          </a:xfrm>
          <a:custGeom>
            <a:rect l="l" t="t" r="r" b="b"/>
            <a:pathLst>
              <a:path w="2926080" h="2478024">
                <a:moveTo>
                  <a:pt x="2926080" y="2478024"/>
                </a:moveTo>
                <a:lnTo>
                  <a:pt x="2926080" y="1965960"/>
                </a:lnTo>
                <a:cubicBezTo>
                  <a:pt x="1837944" y="1783080"/>
                  <a:pt x="941832" y="1078992"/>
                  <a:pt x="484632" y="137160"/>
                </a:cubicBezTo>
                <a:cubicBezTo>
                  <a:pt x="420624" y="18288"/>
                  <a:pt x="265176" y="-36576"/>
                  <a:pt x="137160" y="27432"/>
                </a:cubicBezTo>
                <a:cubicBezTo>
                  <a:pt x="18288" y="91440"/>
                  <a:pt x="-36576" y="237744"/>
                  <a:pt x="27432" y="365760"/>
                </a:cubicBezTo>
                <a:cubicBezTo>
                  <a:pt x="566928" y="1472184"/>
                  <a:pt x="1627632" y="2286000"/>
                  <a:pt x="2926080" y="2478024"/>
                </a:cubicBezTo>
              </a:path>
            </a:pathLst>
          </a:custGeom>
          <a:gradFill>
            <a:gsLst>
              <a:gs pos="0">
                <a:schemeClr val="lt1">
                  <a:alpha val="8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74674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00" name="Ellipse 8 (Stroke)_#color-2050&amp;12760"/>
          <p:cNvSpPr/>
          <p:nvPr userDrawn="1">
            <p:custDataLst>
              <p:tags r:id="rId4"/>
            </p:custDataLst>
          </p:nvPr>
        </p:nvSpPr>
        <p:spPr>
          <a:xfrm>
            <a:off x="10716768" y="3822192"/>
            <a:ext cx="1472184" cy="841248"/>
          </a:xfrm>
          <a:custGeom>
            <a:rect l="l" t="t" r="r" b="b"/>
            <a:pathLst>
              <a:path w="1472184" h="841247">
                <a:moveTo>
                  <a:pt x="1472184" y="329184"/>
                </a:moveTo>
                <a:lnTo>
                  <a:pt x="1472184" y="841248"/>
                </a:lnTo>
                <a:cubicBezTo>
                  <a:pt x="1005840" y="795528"/>
                  <a:pt x="557784" y="676656"/>
                  <a:pt x="146304" y="484632"/>
                </a:cubicBezTo>
                <a:cubicBezTo>
                  <a:pt x="18288" y="429768"/>
                  <a:pt x="-36576" y="274320"/>
                  <a:pt x="27432" y="146304"/>
                </a:cubicBezTo>
                <a:cubicBezTo>
                  <a:pt x="82296" y="18288"/>
                  <a:pt x="237744" y="-36576"/>
                  <a:pt x="356616" y="27432"/>
                </a:cubicBezTo>
                <a:cubicBezTo>
                  <a:pt x="704088" y="182880"/>
                  <a:pt x="1078992" y="292608"/>
                  <a:pt x="1472184" y="329184"/>
                </a:cubicBezTo>
              </a:path>
            </a:pathLst>
          </a:custGeom>
          <a:solidFill>
            <a:schemeClr val="lt1">
              <a:alpha val="4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02" name="Ellipse 9_#color-2050&amp;12763"/>
          <p:cNvSpPr/>
          <p:nvPr userDrawn="1">
            <p:custDataLst>
              <p:tags r:id="rId5"/>
            </p:custDataLst>
          </p:nvPr>
        </p:nvSpPr>
        <p:spPr>
          <a:xfrm>
            <a:off x="0" y="3429000"/>
            <a:ext cx="3255264" cy="3429000"/>
          </a:xfrm>
          <a:custGeom>
            <a:rect l="l" t="t" r="r" b="b"/>
            <a:pathLst>
              <a:path w="3255264" h="3429000">
                <a:moveTo>
                  <a:pt x="3227832" y="3429000"/>
                </a:moveTo>
                <a:cubicBezTo>
                  <a:pt x="3246120" y="3300984"/>
                  <a:pt x="3255264" y="3172968"/>
                  <a:pt x="3255264" y="3044952"/>
                </a:cubicBezTo>
                <a:cubicBezTo>
                  <a:pt x="3255264" y="1362456"/>
                  <a:pt x="1883664" y="0"/>
                  <a:pt x="201168" y="0"/>
                </a:cubicBezTo>
                <a:cubicBezTo>
                  <a:pt x="137160" y="0"/>
                  <a:pt x="64008" y="0"/>
                  <a:pt x="0" y="9144"/>
                </a:cubicBezTo>
                <a:lnTo>
                  <a:pt x="0" y="512064"/>
                </a:lnTo>
                <a:cubicBezTo>
                  <a:pt x="64008" y="512064"/>
                  <a:pt x="137160" y="512064"/>
                  <a:pt x="201168" y="512064"/>
                </a:cubicBezTo>
                <a:cubicBezTo>
                  <a:pt x="1609344" y="512064"/>
                  <a:pt x="2743200" y="1645920"/>
                  <a:pt x="2743200" y="3044952"/>
                </a:cubicBezTo>
                <a:cubicBezTo>
                  <a:pt x="2743200" y="3172968"/>
                  <a:pt x="2734056" y="3300984"/>
                  <a:pt x="2715768" y="3429000"/>
                </a:cubicBezTo>
                <a:lnTo>
                  <a:pt x="3227832" y="3429000"/>
                </a:lnTo>
              </a:path>
            </a:pathLst>
          </a:custGeom>
          <a:solidFill>
            <a:schemeClr val="accent1">
              <a:lumMod val="40000"/>
              <a:lumOff val="60000"/>
              <a:alpha val="75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04" name="标题 1"/>
          <p:cNvSpPr>
            <a:spLocks noGrp="1"/>
          </p:cNvSpPr>
          <p:nvPr userDrawn="1">
            <p:ph type="ctrTitle" hasCustomPrompt="1"/>
            <p:custDataLst>
              <p:tags r:id="rId6"/>
            </p:custDataLst>
          </p:nvPr>
        </p:nvSpPr>
        <p:spPr>
          <a:xfrm>
            <a:off x="838200" y="457200"/>
            <a:ext cx="10515000" cy="2998800"/>
          </a:xfrm>
        </p:spPr>
        <p:txBody>
          <a:bodyPr wrap="square" anchor="b">
            <a:normAutofit/>
          </a:bodyPr>
          <a:lstStyle>
            <a:lvl1pPr algn="ctr">
              <a:lnSpc>
                <a:spcPct val="100000"/>
              </a:lnSpc>
              <a:defRPr sz="8000">
                <a:solidFill>
                  <a:schemeClr val="lt1">
                    <a:lumMod val="100000"/>
                  </a:schemeClr>
                </a:solidFill>
                <a:latin typeface="+mj-lt"/>
                <a:ea typeface="+mj-lt"/>
                <a:cs typeface="+mj-lt"/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806" name="日期占位符 3"/>
          <p:cNvSpPr>
            <a:spLocks noGrp="1"/>
          </p:cNvSpPr>
          <p:nvPr userDrawn="1">
            <p:ph type="dt" sz="half" idx="10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8" name="页脚占位符 4"/>
          <p:cNvSpPr>
            <a:spLocks noGrp="1"/>
          </p:cNvSpPr>
          <p:nvPr userDrawn="1"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0" name="灯片编号占位符 5"/>
          <p:cNvSpPr>
            <a:spLocks noGrp="1"/>
          </p:cNvSpPr>
          <p:nvPr userDrawn="1"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812" name="署名占位符 10"/>
          <p:cNvSpPr>
            <a:spLocks noGrp="1"/>
          </p:cNvSpPr>
          <p:nvPr userDrawn="1">
            <p:ph type="body" sz="quarter" idx="17" hasCustomPrompt="1"/>
            <p:custDataLst>
              <p:tags r:id="rId10"/>
            </p:custDataLst>
          </p:nvPr>
        </p:nvSpPr>
        <p:spPr>
          <a:xfrm>
            <a:off x="838200" y="3908350"/>
            <a:ext cx="10515000" cy="1240560"/>
          </a:xfrm>
        </p:spPr>
        <p:txBody>
          <a:bodyPr wrap="square" anchor="t">
            <a:normAutofit/>
          </a:bodyPr>
          <a:lstStyle>
            <a:lvl1pPr marL="0" indent="0" algn="ctr">
              <a:lnSpc>
                <a:spcPct val="100000"/>
              </a:lnSpc>
              <a:buNone/>
              <a:defRPr sz="2400">
                <a:solidFill>
                  <a:schemeClr val="lt1">
                    <a:lumMod val="10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73.xml" /><Relationship Id="rId13" Type="http://schemas.openxmlformats.org/officeDocument/2006/relationships/tags" Target="../tags/tag74.xml" /><Relationship Id="rId14" Type="http://schemas.openxmlformats.org/officeDocument/2006/relationships/tags" Target="../tags/tag75.xml" /><Relationship Id="rId15" Type="http://schemas.openxmlformats.org/officeDocument/2006/relationships/tags" Target="../tags/tag76.xml" /><Relationship Id="rId16" Type="http://schemas.openxmlformats.org/officeDocument/2006/relationships/tags" Target="../tags/tag77.xml" /><Relationship Id="rId17" Type="http://schemas.openxmlformats.org/officeDocument/2006/relationships/tags" Target="../tags/tag78.xml" /><Relationship Id="rId18" Type="http://schemas.openxmlformats.org/officeDocument/2006/relationships/tags" Target="../tags/tag79.xml" /><Relationship Id="rId19" Type="http://schemas.openxmlformats.org/officeDocument/2006/relationships/tags" Target="../tags/tag80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81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2" name="Ellipse 5 (Stroke)_#color-2050&amp;12748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746504" cy="1655064"/>
          </a:xfrm>
          <a:custGeom>
            <a:rect l="l" t="t" r="r" b="b"/>
            <a:pathLst>
              <a:path w="1746504" h="1655064">
                <a:moveTo>
                  <a:pt x="0" y="1133856"/>
                </a:moveTo>
                <a:cubicBezTo>
                  <a:pt x="384048" y="1051560"/>
                  <a:pt x="731520" y="841248"/>
                  <a:pt x="978408" y="502920"/>
                </a:cubicBezTo>
                <a:cubicBezTo>
                  <a:pt x="1088136" y="347472"/>
                  <a:pt x="1170432" y="173736"/>
                  <a:pt x="1216152" y="0"/>
                </a:cubicBezTo>
                <a:lnTo>
                  <a:pt x="1746504" y="0"/>
                </a:lnTo>
                <a:cubicBezTo>
                  <a:pt x="1682496" y="274320"/>
                  <a:pt x="1563624" y="548640"/>
                  <a:pt x="1389888" y="795528"/>
                </a:cubicBezTo>
                <a:cubicBezTo>
                  <a:pt x="1042416" y="1271016"/>
                  <a:pt x="539496" y="1563624"/>
                  <a:pt x="0" y="1655064"/>
                </a:cubicBezTo>
                <a:lnTo>
                  <a:pt x="0" y="1133856"/>
                </a:lnTo>
              </a:path>
            </a:pathLst>
          </a:cu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4" name="Ellipse 3 (Stroke)_#color-2050&amp;12745"/>
          <p:cNvSpPr/>
          <p:nvPr userDrawn="1">
            <p:custDataLst>
              <p:tags r:id="rId13"/>
            </p:custDataLst>
          </p:nvPr>
        </p:nvSpPr>
        <p:spPr>
          <a:xfrm>
            <a:off x="11271250" y="5772785"/>
            <a:ext cx="918210" cy="1084580"/>
          </a:xfrm>
          <a:custGeom>
            <a:rect l="l" t="t" r="r" b="b"/>
            <a:pathLst>
              <a:path w="3236976" h="3822191">
                <a:moveTo>
                  <a:pt x="3236976" y="0"/>
                </a:moveTo>
                <a:cubicBezTo>
                  <a:pt x="1399032" y="301752"/>
                  <a:pt x="0" y="1901952"/>
                  <a:pt x="0" y="3822192"/>
                </a:cubicBezTo>
                <a:lnTo>
                  <a:pt x="512064" y="3822192"/>
                </a:lnTo>
                <a:cubicBezTo>
                  <a:pt x="512064" y="2176272"/>
                  <a:pt x="1682496" y="813816"/>
                  <a:pt x="3236976" y="512064"/>
                </a:cubicBezTo>
                <a:lnTo>
                  <a:pt x="3236976" y="0"/>
                </a:lnTo>
              </a:path>
            </a:pathLst>
          </a:cu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56" name="Ellipse 4 (Stroke)_#color_$accent2_$accent2-2050&amp;12751"/>
          <p:cNvSpPr/>
          <p:nvPr userDrawn="1">
            <p:custDataLst>
              <p:tags r:id="rId14"/>
            </p:custDataLst>
          </p:nvPr>
        </p:nvSpPr>
        <p:spPr>
          <a:xfrm>
            <a:off x="11429365" y="5772785"/>
            <a:ext cx="760095" cy="607060"/>
          </a:xfrm>
          <a:custGeom>
            <a:rect l="l" t="t" r="r" b="b"/>
            <a:pathLst>
              <a:path w="2679192" h="2139696">
                <a:moveTo>
                  <a:pt x="2679192" y="0"/>
                </a:moveTo>
                <a:lnTo>
                  <a:pt x="2679192" y="512064"/>
                </a:lnTo>
                <a:cubicBezTo>
                  <a:pt x="1746504" y="694944"/>
                  <a:pt x="960120" y="1252728"/>
                  <a:pt x="466344" y="2020824"/>
                </a:cubicBezTo>
                <a:cubicBezTo>
                  <a:pt x="393192" y="2139696"/>
                  <a:pt x="237744" y="2176272"/>
                  <a:pt x="118872" y="2103120"/>
                </a:cubicBezTo>
                <a:cubicBezTo>
                  <a:pt x="0" y="2020824"/>
                  <a:pt x="-36576" y="1865376"/>
                  <a:pt x="36576" y="1746504"/>
                </a:cubicBezTo>
                <a:cubicBezTo>
                  <a:pt x="621792" y="832104"/>
                  <a:pt x="1572768" y="182880"/>
                  <a:pt x="2679192" y="0"/>
                </a:cubicBezTo>
              </a:path>
            </a:pathLst>
          </a:custGeom>
          <a:gradFill>
            <a:gsLst>
              <a:gs pos="0">
                <a:schemeClr val="accent2">
                  <a:alpha val="10000"/>
                </a:schemeClr>
              </a:gs>
              <a:gs pos="70313">
                <a:schemeClr val="accent2">
                  <a:alpha val="0"/>
                </a:schemeClr>
              </a:gs>
            </a:gsLst>
            <a:lin ang="74674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5"/>
            </p:custDataLst>
          </p:nvPr>
        </p:nvSpPr>
        <p:spPr>
          <a:xfrm>
            <a:off x="694800" y="360000"/>
            <a:ext cx="10800000" cy="720000"/>
          </a:xfrm>
          <a:prstGeom prst="rect">
            <a:avLst/>
          </a:prstGeom>
        </p:spPr>
        <p:txBody>
          <a:bodyPr vert="horz" wrap="square" lIns="0" tIns="0" rIns="0" bIns="0" rtlCol="0" anchor="b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6"/>
            </p:custDataLst>
          </p:nvPr>
        </p:nvSpPr>
        <p:spPr>
          <a:xfrm>
            <a:off x="694799" y="1364400"/>
            <a:ext cx="10799999" cy="4813200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7"/>
            </p:custDataLst>
          </p:nvPr>
        </p:nvSpPr>
        <p:spPr>
          <a:xfrm>
            <a:off x="694799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8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9"/>
            </p:custDataLst>
          </p:nvPr>
        </p:nvSpPr>
        <p:spPr>
          <a:xfrm>
            <a:off x="8754001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8757" r:id="rId2"/>
    <p:sldLayoutId id="2147488758" r:id="rId3"/>
    <p:sldLayoutId id="2147488759" r:id="rId4"/>
    <p:sldLayoutId id="2147488760" r:id="rId5"/>
    <p:sldLayoutId id="2147488761" r:id="rId6"/>
    <p:sldLayoutId id="2147488762" r:id="rId7"/>
    <p:sldLayoutId id="2147488763" r:id="rId8"/>
    <p:sldLayoutId id="2147488764" r:id="rId9"/>
    <p:sldLayoutId id="2147488765" r:id="rId10"/>
    <p:sldLayoutId id="2147488766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82.xml" /><Relationship Id="rId3" Type="http://schemas.openxmlformats.org/officeDocument/2006/relationships/tags" Target="../tags/tag83.xml" /><Relationship Id="rId4" Type="http://schemas.openxmlformats.org/officeDocument/2006/relationships/tags" Target="../tags/tag8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3.xml" /><Relationship Id="rId11" Type="http://schemas.openxmlformats.org/officeDocument/2006/relationships/tags" Target="../tags/tag94.xml" /><Relationship Id="rId12" Type="http://schemas.openxmlformats.org/officeDocument/2006/relationships/tags" Target="../tags/tag95.xml" /><Relationship Id="rId13" Type="http://schemas.openxmlformats.org/officeDocument/2006/relationships/tags" Target="../tags/tag96.xml" /><Relationship Id="rId14" Type="http://schemas.openxmlformats.org/officeDocument/2006/relationships/tags" Target="../tags/tag97.xml" /><Relationship Id="rId15" Type="http://schemas.openxmlformats.org/officeDocument/2006/relationships/tags" Target="../tags/tag98.xml" /><Relationship Id="rId16" Type="http://schemas.openxmlformats.org/officeDocument/2006/relationships/tags" Target="../tags/tag99.xml" /><Relationship Id="rId17" Type="http://schemas.openxmlformats.org/officeDocument/2006/relationships/tags" Target="../tags/tag100.xml" /><Relationship Id="rId18" Type="http://schemas.openxmlformats.org/officeDocument/2006/relationships/tags" Target="../tags/tag101.xml" /><Relationship Id="rId19" Type="http://schemas.openxmlformats.org/officeDocument/2006/relationships/tags" Target="../tags/tag102.xml" /><Relationship Id="rId2" Type="http://schemas.openxmlformats.org/officeDocument/2006/relationships/tags" Target="../tags/tag85.xml" /><Relationship Id="rId20" Type="http://schemas.openxmlformats.org/officeDocument/2006/relationships/tags" Target="../tags/tag103.xml" /><Relationship Id="rId21" Type="http://schemas.openxmlformats.org/officeDocument/2006/relationships/tags" Target="../tags/tag104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tags" Target="../tags/tag88.xml" /><Relationship Id="rId6" Type="http://schemas.openxmlformats.org/officeDocument/2006/relationships/tags" Target="../tags/tag89.xml" /><Relationship Id="rId7" Type="http://schemas.openxmlformats.org/officeDocument/2006/relationships/tags" Target="../tags/tag90.xml" /><Relationship Id="rId8" Type="http://schemas.openxmlformats.org/officeDocument/2006/relationships/tags" Target="../tags/tag91.xml" /><Relationship Id="rId9" Type="http://schemas.openxmlformats.org/officeDocument/2006/relationships/tags" Target="../tags/tag9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5.xml" /><Relationship Id="rId3" Type="http://schemas.openxmlformats.org/officeDocument/2006/relationships/tags" Target="../tags/tag106.xml" /><Relationship Id="rId4" Type="http://schemas.openxmlformats.org/officeDocument/2006/relationships/tags" Target="../tags/tag10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8.xml" /><Relationship Id="rId3" Type="http://schemas.openxmlformats.org/officeDocument/2006/relationships/tags" Target="../tags/tag109.xml" /><Relationship Id="rId4" Type="http://schemas.openxmlformats.org/officeDocument/2006/relationships/tags" Target="../tags/tag11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9.xml" /><Relationship Id="rId11" Type="http://schemas.openxmlformats.org/officeDocument/2006/relationships/tags" Target="../tags/tag120.xml" /><Relationship Id="rId12" Type="http://schemas.openxmlformats.org/officeDocument/2006/relationships/tags" Target="../tags/tag121.xml" /><Relationship Id="rId13" Type="http://schemas.openxmlformats.org/officeDocument/2006/relationships/tags" Target="../tags/tag122.xml" /><Relationship Id="rId2" Type="http://schemas.openxmlformats.org/officeDocument/2006/relationships/tags" Target="../tags/tag111.xml" /><Relationship Id="rId3" Type="http://schemas.openxmlformats.org/officeDocument/2006/relationships/tags" Target="../tags/tag112.xml" /><Relationship Id="rId4" Type="http://schemas.openxmlformats.org/officeDocument/2006/relationships/tags" Target="../tags/tag113.xml" /><Relationship Id="rId5" Type="http://schemas.openxmlformats.org/officeDocument/2006/relationships/tags" Target="../tags/tag114.xml" /><Relationship Id="rId6" Type="http://schemas.openxmlformats.org/officeDocument/2006/relationships/tags" Target="../tags/tag115.xml" /><Relationship Id="rId7" Type="http://schemas.openxmlformats.org/officeDocument/2006/relationships/tags" Target="../tags/tag116.xml" /><Relationship Id="rId8" Type="http://schemas.openxmlformats.org/officeDocument/2006/relationships/tags" Target="../tags/tag117.xml" /><Relationship Id="rId9" Type="http://schemas.openxmlformats.org/officeDocument/2006/relationships/tags" Target="../tags/tag1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1.xml" /><Relationship Id="rId11" Type="http://schemas.openxmlformats.org/officeDocument/2006/relationships/tags" Target="../tags/tag132.xml" /><Relationship Id="rId12" Type="http://schemas.openxmlformats.org/officeDocument/2006/relationships/tags" Target="../tags/tag133.xml" /><Relationship Id="rId13" Type="http://schemas.openxmlformats.org/officeDocument/2006/relationships/tags" Target="../tags/tag134.xml" /><Relationship Id="rId14" Type="http://schemas.openxmlformats.org/officeDocument/2006/relationships/tags" Target="../tags/tag135.xml" /><Relationship Id="rId15" Type="http://schemas.openxmlformats.org/officeDocument/2006/relationships/tags" Target="../tags/tag136.xml" /><Relationship Id="rId16" Type="http://schemas.openxmlformats.org/officeDocument/2006/relationships/tags" Target="../tags/tag137.xml" /><Relationship Id="rId17" Type="http://schemas.openxmlformats.org/officeDocument/2006/relationships/tags" Target="../tags/tag138.xml" /><Relationship Id="rId18" Type="http://schemas.openxmlformats.org/officeDocument/2006/relationships/tags" Target="../tags/tag139.xml" /><Relationship Id="rId19" Type="http://schemas.openxmlformats.org/officeDocument/2006/relationships/tags" Target="../tags/tag140.xml" /><Relationship Id="rId2" Type="http://schemas.openxmlformats.org/officeDocument/2006/relationships/tags" Target="../tags/tag123.xml" /><Relationship Id="rId20" Type="http://schemas.openxmlformats.org/officeDocument/2006/relationships/tags" Target="../tags/tag141.xml" /><Relationship Id="rId21" Type="http://schemas.openxmlformats.org/officeDocument/2006/relationships/tags" Target="../tags/tag142.xml" /><Relationship Id="rId22" Type="http://schemas.openxmlformats.org/officeDocument/2006/relationships/tags" Target="../tags/tag143.xml" /><Relationship Id="rId23" Type="http://schemas.openxmlformats.org/officeDocument/2006/relationships/tags" Target="../tags/tag144.xml" /><Relationship Id="rId24" Type="http://schemas.openxmlformats.org/officeDocument/2006/relationships/tags" Target="../tags/tag145.xml" /><Relationship Id="rId25" Type="http://schemas.openxmlformats.org/officeDocument/2006/relationships/tags" Target="../tags/tag146.xml" /><Relationship Id="rId26" Type="http://schemas.openxmlformats.org/officeDocument/2006/relationships/tags" Target="../tags/tag147.xml" /><Relationship Id="rId27" Type="http://schemas.openxmlformats.org/officeDocument/2006/relationships/tags" Target="../tags/tag148.xml" /><Relationship Id="rId28" Type="http://schemas.openxmlformats.org/officeDocument/2006/relationships/tags" Target="../tags/tag149.xml" /><Relationship Id="rId29" Type="http://schemas.openxmlformats.org/officeDocument/2006/relationships/tags" Target="../tags/tag150.xml" /><Relationship Id="rId3" Type="http://schemas.openxmlformats.org/officeDocument/2006/relationships/tags" Target="../tags/tag124.xml" /><Relationship Id="rId30" Type="http://schemas.openxmlformats.org/officeDocument/2006/relationships/tags" Target="../tags/tag151.xml" /><Relationship Id="rId4" Type="http://schemas.openxmlformats.org/officeDocument/2006/relationships/tags" Target="../tags/tag125.xml" /><Relationship Id="rId5" Type="http://schemas.openxmlformats.org/officeDocument/2006/relationships/tags" Target="../tags/tag126.xml" /><Relationship Id="rId6" Type="http://schemas.openxmlformats.org/officeDocument/2006/relationships/tags" Target="../tags/tag127.xml" /><Relationship Id="rId7" Type="http://schemas.openxmlformats.org/officeDocument/2006/relationships/tags" Target="../tags/tag128.xml" /><Relationship Id="rId8" Type="http://schemas.openxmlformats.org/officeDocument/2006/relationships/tags" Target="../tags/tag129.xml" /><Relationship Id="rId9" Type="http://schemas.openxmlformats.org/officeDocument/2006/relationships/tags" Target="../tags/tag13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0.xml" /><Relationship Id="rId11" Type="http://schemas.openxmlformats.org/officeDocument/2006/relationships/tags" Target="../tags/tag161.xml" /><Relationship Id="rId12" Type="http://schemas.openxmlformats.org/officeDocument/2006/relationships/tags" Target="../tags/tag162.xml" /><Relationship Id="rId13" Type="http://schemas.openxmlformats.org/officeDocument/2006/relationships/tags" Target="../tags/tag163.xml" /><Relationship Id="rId2" Type="http://schemas.openxmlformats.org/officeDocument/2006/relationships/tags" Target="../tags/tag152.xml" /><Relationship Id="rId3" Type="http://schemas.openxmlformats.org/officeDocument/2006/relationships/tags" Target="../tags/tag153.xml" /><Relationship Id="rId4" Type="http://schemas.openxmlformats.org/officeDocument/2006/relationships/tags" Target="../tags/tag154.xml" /><Relationship Id="rId5" Type="http://schemas.openxmlformats.org/officeDocument/2006/relationships/tags" Target="../tags/tag155.xml" /><Relationship Id="rId6" Type="http://schemas.openxmlformats.org/officeDocument/2006/relationships/tags" Target="../tags/tag156.xml" /><Relationship Id="rId7" Type="http://schemas.openxmlformats.org/officeDocument/2006/relationships/tags" Target="../tags/tag157.xml" /><Relationship Id="rId8" Type="http://schemas.openxmlformats.org/officeDocument/2006/relationships/tags" Target="../tags/tag158.xml" /><Relationship Id="rId9" Type="http://schemas.openxmlformats.org/officeDocument/2006/relationships/tags" Target="../tags/tag15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4.xml" /><Relationship Id="rId3" Type="http://schemas.openxmlformats.org/officeDocument/2006/relationships/tags" Target="../tags/tag165.xml" /><Relationship Id="rId4" Type="http://schemas.openxmlformats.org/officeDocument/2006/relationships/tags" Target="../tags/tag16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5.xml" /><Relationship Id="rId11" Type="http://schemas.openxmlformats.org/officeDocument/2006/relationships/tags" Target="../tags/tag176.xml" /><Relationship Id="rId12" Type="http://schemas.openxmlformats.org/officeDocument/2006/relationships/tags" Target="../tags/tag177.xml" /><Relationship Id="rId13" Type="http://schemas.openxmlformats.org/officeDocument/2006/relationships/tags" Target="../tags/tag178.xml" /><Relationship Id="rId14" Type="http://schemas.openxmlformats.org/officeDocument/2006/relationships/tags" Target="../tags/tag179.xml" /><Relationship Id="rId15" Type="http://schemas.openxmlformats.org/officeDocument/2006/relationships/tags" Target="../tags/tag180.xml" /><Relationship Id="rId16" Type="http://schemas.openxmlformats.org/officeDocument/2006/relationships/tags" Target="../tags/tag181.xml" /><Relationship Id="rId17" Type="http://schemas.openxmlformats.org/officeDocument/2006/relationships/tags" Target="../tags/tag182.xml" /><Relationship Id="rId2" Type="http://schemas.openxmlformats.org/officeDocument/2006/relationships/tags" Target="../tags/tag167.xml" /><Relationship Id="rId3" Type="http://schemas.openxmlformats.org/officeDocument/2006/relationships/tags" Target="../tags/tag168.xml" /><Relationship Id="rId4" Type="http://schemas.openxmlformats.org/officeDocument/2006/relationships/tags" Target="../tags/tag169.xml" /><Relationship Id="rId5" Type="http://schemas.openxmlformats.org/officeDocument/2006/relationships/tags" Target="../tags/tag170.xml" /><Relationship Id="rId6" Type="http://schemas.openxmlformats.org/officeDocument/2006/relationships/tags" Target="../tags/tag171.xml" /><Relationship Id="rId7" Type="http://schemas.openxmlformats.org/officeDocument/2006/relationships/tags" Target="../tags/tag172.xml" /><Relationship Id="rId8" Type="http://schemas.openxmlformats.org/officeDocument/2006/relationships/tags" Target="../tags/tag173.xml" /><Relationship Id="rId9" Type="http://schemas.openxmlformats.org/officeDocument/2006/relationships/tags" Target="../tags/tag17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1.xml" /><Relationship Id="rId11" Type="http://schemas.openxmlformats.org/officeDocument/2006/relationships/tags" Target="../tags/tag192.xml" /><Relationship Id="rId12" Type="http://schemas.openxmlformats.org/officeDocument/2006/relationships/tags" Target="../tags/tag193.xml" /><Relationship Id="rId13" Type="http://schemas.openxmlformats.org/officeDocument/2006/relationships/tags" Target="../tags/tag194.xml" /><Relationship Id="rId14" Type="http://schemas.openxmlformats.org/officeDocument/2006/relationships/tags" Target="../tags/tag195.xml" /><Relationship Id="rId15" Type="http://schemas.openxmlformats.org/officeDocument/2006/relationships/tags" Target="../tags/tag196.xml" /><Relationship Id="rId16" Type="http://schemas.openxmlformats.org/officeDocument/2006/relationships/tags" Target="../tags/tag197.xml" /><Relationship Id="rId2" Type="http://schemas.openxmlformats.org/officeDocument/2006/relationships/tags" Target="../tags/tag183.xml" /><Relationship Id="rId3" Type="http://schemas.openxmlformats.org/officeDocument/2006/relationships/tags" Target="../tags/tag184.xml" /><Relationship Id="rId4" Type="http://schemas.openxmlformats.org/officeDocument/2006/relationships/tags" Target="../tags/tag185.xml" /><Relationship Id="rId5" Type="http://schemas.openxmlformats.org/officeDocument/2006/relationships/tags" Target="../tags/tag186.xml" /><Relationship Id="rId6" Type="http://schemas.openxmlformats.org/officeDocument/2006/relationships/tags" Target="../tags/tag187.xml" /><Relationship Id="rId7" Type="http://schemas.openxmlformats.org/officeDocument/2006/relationships/tags" Target="../tags/tag188.xml" /><Relationship Id="rId8" Type="http://schemas.openxmlformats.org/officeDocument/2006/relationships/tags" Target="../tags/tag189.xml" /><Relationship Id="rId9" Type="http://schemas.openxmlformats.org/officeDocument/2006/relationships/tags" Target="../tags/tag19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98.xml" /><Relationship Id="rId3" Type="http://schemas.openxmlformats.org/officeDocument/2006/relationships/tags" Target="../tags/tag199.xml" /><Relationship Id="rId4" Type="http://schemas.openxmlformats.org/officeDocument/2006/relationships/tags" Target="../tags/tag200.xml" /><Relationship Id="rId5" Type="http://schemas.openxmlformats.org/officeDocument/2006/relationships/tags" Target="../tags/tag201.xml" /><Relationship Id="rId6" Type="http://schemas.openxmlformats.org/officeDocument/2006/relationships/tags" Target="../tags/tag202.xml" /><Relationship Id="rId7" Type="http://schemas.openxmlformats.org/officeDocument/2006/relationships/tags" Target="../tags/tag203.xml" /><Relationship Id="rId8" Type="http://schemas.openxmlformats.org/officeDocument/2006/relationships/tags" Target="../tags/tag204.xml" /><Relationship Id="rId9" Type="http://schemas.openxmlformats.org/officeDocument/2006/relationships/tags" Target="../tags/tag20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6.xml" /><Relationship Id="rId3" Type="http://schemas.openxmlformats.org/officeDocument/2006/relationships/tags" Target="../tags/tag207.xml" /><Relationship Id="rId4" Type="http://schemas.openxmlformats.org/officeDocument/2006/relationships/tags" Target="../tags/tag20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7166152066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患者用药教育融入处方</a:t>
            </a:r>
            <a:endParaRPr lang="zh-CN" altLang="en-US"/>
          </a:p>
        </p:txBody>
      </p:sp>
      <p:sp>
        <p:nvSpPr>
          <p:cNvPr id="1048650" name="署名"/>
          <p:cNvSpPr>
            <a:spLocks noGrp="1"/>
          </p:cNvSpPr>
          <p:nvPr>
            <p:ph type="body" sz="quarter" idx="17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汇报人：XXX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3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38" name="项标题"/>
          <p:cNvSpPr txBox="1"/>
          <p:nvPr>
            <p:custDataLst>
              <p:tags r:id="rId3"/>
            </p:custDataLst>
          </p:nvPr>
        </p:nvSpPr>
        <p:spPr>
          <a:xfrm>
            <a:off x="7157593" y="785668"/>
            <a:ext cx="3674187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altLang="zh-CN" sz="1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</a:rPr>
              <a:t>添加目录项标题</a:t>
            </a:r>
            <a:endParaRPr lang="en-US" altLang="zh-CN" sz="1400" b="1" spc="300">
              <a:solidFill>
                <a:schemeClr val="tx1">
                  <a:lumMod val="85000"/>
                  <a:lumOff val="15000"/>
                </a:schemeClr>
              </a:solidFill>
              <a:latin typeface="+mj-lt"/>
              <a:ea typeface="+mj-lt"/>
            </a:endParaRPr>
          </a:p>
        </p:txBody>
      </p:sp>
      <p:sp>
        <p:nvSpPr>
          <p:cNvPr id="1048840" name="Ellipse 66_#color-2050&amp;12710"/>
          <p:cNvSpPr/>
          <p:nvPr>
            <p:custDataLst>
              <p:tags r:id="rId4"/>
            </p:custDataLst>
          </p:nvPr>
        </p:nvSpPr>
        <p:spPr>
          <a:xfrm>
            <a:off x="6274689" y="658192"/>
            <a:ext cx="758952" cy="758952"/>
          </a:xfrm>
          <a:custGeom>
            <a:rect l="l" t="t" r="r" b="b"/>
            <a:pathLst>
              <a:path w="758952" h="758952">
                <a:moveTo>
                  <a:pt x="384048" y="740664"/>
                </a:moveTo>
                <a:cubicBezTo>
                  <a:pt x="576072" y="740664"/>
                  <a:pt x="740664" y="576072"/>
                  <a:pt x="740664" y="384048"/>
                </a:cubicBezTo>
                <a:cubicBezTo>
                  <a:pt x="740664" y="182880"/>
                  <a:pt x="576072" y="27432"/>
                  <a:pt x="384048" y="27432"/>
                </a:cubicBezTo>
                <a:cubicBezTo>
                  <a:pt x="182880" y="27432"/>
                  <a:pt x="27432" y="182880"/>
                  <a:pt x="27432" y="384048"/>
                </a:cubicBezTo>
                <a:cubicBezTo>
                  <a:pt x="27432" y="576072"/>
                  <a:pt x="182880" y="740664"/>
                  <a:pt x="384048" y="740664"/>
                </a:cubicBezTo>
                <a:moveTo>
                  <a:pt x="384048" y="758952"/>
                </a:moveTo>
                <a:cubicBezTo>
                  <a:pt x="594360" y="758952"/>
                  <a:pt x="758952" y="594360"/>
                  <a:pt x="758952" y="384048"/>
                </a:cubicBezTo>
                <a:cubicBezTo>
                  <a:pt x="758952" y="173736"/>
                  <a:pt x="594360" y="0"/>
                  <a:pt x="384048" y="0"/>
                </a:cubicBezTo>
                <a:cubicBezTo>
                  <a:pt x="173736" y="0"/>
                  <a:pt x="0" y="173736"/>
                  <a:pt x="0" y="384048"/>
                </a:cubicBezTo>
                <a:cubicBezTo>
                  <a:pt x="0" y="594360"/>
                  <a:pt x="173736" y="758952"/>
                  <a:pt x="384048" y="758952"/>
                </a:cubicBezTo>
              </a:path>
            </a:pathLst>
          </a:cu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2" name="@mix!m0_序号_01-2050-12354"/>
          <p:cNvSpPr/>
          <p:nvPr>
            <p:custDataLst>
              <p:tags r:id="rId5"/>
            </p:custDataLst>
          </p:nvPr>
        </p:nvSpPr>
        <p:spPr>
          <a:xfrm>
            <a:off x="6347841" y="740488"/>
            <a:ext cx="603504" cy="603504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10000"/>
              </a:lnSpc>
              <a:buNone/>
            </a:pPr>
            <a:r>
              <a:rPr lang="en-US" b="1">
                <a:solidFill>
                  <a:srgbClr val="FFFFFF"/>
                </a:solidFill>
                <a:latin typeface="+mn-ea"/>
                <a:cs typeface="微软雅黑" panose="020b0503020204020204" pitchFamily="34" charset="-120"/>
              </a:rPr>
              <a:t>01</a:t>
            </a:r>
            <a:endParaRPr lang="zh-CN" altLang="en-US" b="1">
              <a:solidFill>
                <a:srgbClr val="FFFFFF"/>
              </a:solidFill>
              <a:latin typeface="+mn-ea"/>
              <a:cs typeface="微软雅黑" panose="020b0503020204020204" pitchFamily="34" charset="-120"/>
            </a:endParaRPr>
          </a:p>
        </p:txBody>
      </p:sp>
      <p:sp>
        <p:nvSpPr>
          <p:cNvPr id="1048844" name="Ellipse 68_#color-2050&amp;12711"/>
          <p:cNvSpPr/>
          <p:nvPr>
            <p:custDataLst>
              <p:tags r:id="rId6"/>
            </p:custDataLst>
          </p:nvPr>
        </p:nvSpPr>
        <p:spPr>
          <a:xfrm>
            <a:off x="6630797" y="1611423"/>
            <a:ext cx="758952" cy="758952"/>
          </a:xfrm>
          <a:custGeom>
            <a:rect l="l" t="t" r="r" b="b"/>
            <a:pathLst>
              <a:path w="758952" h="758952">
                <a:moveTo>
                  <a:pt x="384048" y="740664"/>
                </a:moveTo>
                <a:cubicBezTo>
                  <a:pt x="576072" y="740664"/>
                  <a:pt x="740664" y="576072"/>
                  <a:pt x="740664" y="384048"/>
                </a:cubicBezTo>
                <a:cubicBezTo>
                  <a:pt x="740664" y="182880"/>
                  <a:pt x="576072" y="27432"/>
                  <a:pt x="384048" y="27432"/>
                </a:cubicBezTo>
                <a:cubicBezTo>
                  <a:pt x="182880" y="27432"/>
                  <a:pt x="27432" y="182880"/>
                  <a:pt x="27432" y="384048"/>
                </a:cubicBezTo>
                <a:cubicBezTo>
                  <a:pt x="27432" y="576072"/>
                  <a:pt x="182880" y="740664"/>
                  <a:pt x="384048" y="740664"/>
                </a:cubicBezTo>
                <a:moveTo>
                  <a:pt x="384048" y="758952"/>
                </a:moveTo>
                <a:cubicBezTo>
                  <a:pt x="594360" y="758952"/>
                  <a:pt x="758952" y="594360"/>
                  <a:pt x="758952" y="384048"/>
                </a:cubicBezTo>
                <a:cubicBezTo>
                  <a:pt x="758952" y="173736"/>
                  <a:pt x="594360" y="0"/>
                  <a:pt x="384048" y="0"/>
                </a:cubicBezTo>
                <a:cubicBezTo>
                  <a:pt x="173736" y="0"/>
                  <a:pt x="0" y="173736"/>
                  <a:pt x="0" y="384048"/>
                </a:cubicBezTo>
                <a:cubicBezTo>
                  <a:pt x="0" y="594360"/>
                  <a:pt x="173736" y="758952"/>
                  <a:pt x="384048" y="758952"/>
                </a:cubicBezTo>
              </a:path>
            </a:pathLst>
          </a:cu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6" name="@mix!m0_序号_02-2050-12355"/>
          <p:cNvSpPr/>
          <p:nvPr>
            <p:custDataLst>
              <p:tags r:id="rId7"/>
            </p:custDataLst>
          </p:nvPr>
        </p:nvSpPr>
        <p:spPr>
          <a:xfrm>
            <a:off x="6703949" y="1684575"/>
            <a:ext cx="603504" cy="603504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 lang="en-US" b="1">
                <a:solidFill>
                  <a:srgbClr val="FFFFFF"/>
                </a:solidFill>
                <a:latin typeface="+mn-ea"/>
                <a:cs typeface="微软雅黑" panose="020b0503020204020204" pitchFamily="34" charset="-120"/>
                <a:sym typeface="+mn-ea"/>
              </a:rPr>
              <a:t>02</a:t>
            </a:r>
            <a:endParaRPr lang="en-US" b="1">
              <a:solidFill>
                <a:srgbClr val="FFFFFF"/>
              </a:solidFill>
              <a:latin typeface="+mn-ea"/>
              <a:cs typeface="微软雅黑" panose="020b0503020204020204" pitchFamily="34" charset="-120"/>
              <a:sym typeface="+mn-ea"/>
            </a:endParaRPr>
          </a:p>
        </p:txBody>
      </p:sp>
      <p:sp>
        <p:nvSpPr>
          <p:cNvPr id="1048848" name="项标题"/>
          <p:cNvSpPr txBox="1"/>
          <p:nvPr>
            <p:custDataLst>
              <p:tags r:id="rId8"/>
            </p:custDataLst>
          </p:nvPr>
        </p:nvSpPr>
        <p:spPr>
          <a:xfrm>
            <a:off x="7513701" y="1738899"/>
            <a:ext cx="3674187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</a:rPr>
              <a:t>处方与患者用药教育</a:t>
            </a:r>
            <a:endParaRPr lang="zh-CN" altLang="en-US" sz="1400" b="1" spc="300">
              <a:solidFill>
                <a:schemeClr val="tx1">
                  <a:lumMod val="85000"/>
                  <a:lumOff val="15000"/>
                </a:schemeClr>
              </a:solidFill>
              <a:latin typeface="+mj-lt"/>
              <a:ea typeface="+mj-lt"/>
            </a:endParaRPr>
          </a:p>
        </p:txBody>
      </p:sp>
      <p:sp>
        <p:nvSpPr>
          <p:cNvPr id="1048850" name="@mix!m0_序号_03-2050-12356"/>
          <p:cNvSpPr/>
          <p:nvPr>
            <p:custDataLst>
              <p:tags r:id="rId9"/>
            </p:custDataLst>
          </p:nvPr>
        </p:nvSpPr>
        <p:spPr>
          <a:xfrm>
            <a:off x="6869049" y="3591037"/>
            <a:ext cx="603504" cy="603504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 lang="en-US" b="1">
                <a:solidFill>
                  <a:srgbClr val="FFFFFF"/>
                </a:solidFill>
                <a:latin typeface="+mn-ea"/>
                <a:cs typeface="微软雅黑" panose="020b0503020204020204" pitchFamily="34" charset="-120"/>
                <a:sym typeface="+mn-ea"/>
              </a:rPr>
              <a:t>04</a:t>
            </a:r>
            <a:endParaRPr lang="en-US" b="1">
              <a:solidFill>
                <a:srgbClr val="FFFFFF"/>
              </a:solidFill>
              <a:latin typeface="+mn-ea"/>
              <a:cs typeface="微软雅黑" panose="020b0503020204020204" pitchFamily="34" charset="-120"/>
              <a:sym typeface="+mn-ea"/>
            </a:endParaRPr>
          </a:p>
        </p:txBody>
      </p:sp>
      <p:sp>
        <p:nvSpPr>
          <p:cNvPr id="1048852" name="Ellipse 70_#color-2050&amp;12709"/>
          <p:cNvSpPr/>
          <p:nvPr>
            <p:custDataLst>
              <p:tags r:id="rId10"/>
            </p:custDataLst>
          </p:nvPr>
        </p:nvSpPr>
        <p:spPr>
          <a:xfrm>
            <a:off x="6795897" y="3517885"/>
            <a:ext cx="758952" cy="758952"/>
          </a:xfrm>
          <a:custGeom>
            <a:rect l="l" t="t" r="r" b="b"/>
            <a:pathLst>
              <a:path w="758952" h="758952">
                <a:moveTo>
                  <a:pt x="384048" y="740664"/>
                </a:moveTo>
                <a:cubicBezTo>
                  <a:pt x="576072" y="740664"/>
                  <a:pt x="740664" y="576072"/>
                  <a:pt x="740664" y="384048"/>
                </a:cubicBezTo>
                <a:cubicBezTo>
                  <a:pt x="740664" y="182880"/>
                  <a:pt x="576072" y="27432"/>
                  <a:pt x="384048" y="27432"/>
                </a:cubicBezTo>
                <a:cubicBezTo>
                  <a:pt x="182880" y="27432"/>
                  <a:pt x="27432" y="182880"/>
                  <a:pt x="27432" y="384048"/>
                </a:cubicBezTo>
                <a:cubicBezTo>
                  <a:pt x="27432" y="576072"/>
                  <a:pt x="182880" y="740664"/>
                  <a:pt x="384048" y="740664"/>
                </a:cubicBezTo>
                <a:moveTo>
                  <a:pt x="384048" y="758952"/>
                </a:moveTo>
                <a:cubicBezTo>
                  <a:pt x="594360" y="758952"/>
                  <a:pt x="758952" y="594360"/>
                  <a:pt x="758952" y="384048"/>
                </a:cubicBezTo>
                <a:cubicBezTo>
                  <a:pt x="758952" y="173736"/>
                  <a:pt x="594360" y="0"/>
                  <a:pt x="384048" y="0"/>
                </a:cubicBezTo>
                <a:cubicBezTo>
                  <a:pt x="173736" y="0"/>
                  <a:pt x="0" y="173736"/>
                  <a:pt x="0" y="384048"/>
                </a:cubicBezTo>
                <a:cubicBezTo>
                  <a:pt x="0" y="594360"/>
                  <a:pt x="173736" y="758952"/>
                  <a:pt x="384048" y="758952"/>
                </a:cubicBezTo>
              </a:path>
            </a:pathLst>
          </a:cu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4" name="项标题"/>
          <p:cNvSpPr txBox="1"/>
          <p:nvPr>
            <p:custDataLst>
              <p:tags r:id="rId11"/>
            </p:custDataLst>
          </p:nvPr>
        </p:nvSpPr>
        <p:spPr>
          <a:xfrm>
            <a:off x="7678801" y="3640789"/>
            <a:ext cx="3674187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</a:rPr>
              <a:t>处方中患者用药教育的实施</a:t>
            </a:r>
            <a:endParaRPr lang="zh-CN" altLang="en-US" sz="1400" b="1" spc="300">
              <a:solidFill>
                <a:schemeClr val="tx1">
                  <a:lumMod val="85000"/>
                  <a:lumOff val="15000"/>
                </a:schemeClr>
              </a:solidFill>
              <a:latin typeface="+mj-lt"/>
              <a:ea typeface="+mj-lt"/>
            </a:endParaRPr>
          </a:p>
        </p:txBody>
      </p:sp>
      <p:sp>
        <p:nvSpPr>
          <p:cNvPr id="1048856" name="Ellipse 72_#color-2050&amp;12712"/>
          <p:cNvSpPr/>
          <p:nvPr>
            <p:custDataLst>
              <p:tags r:id="rId12"/>
            </p:custDataLst>
          </p:nvPr>
        </p:nvSpPr>
        <p:spPr>
          <a:xfrm>
            <a:off x="6232157" y="5424346"/>
            <a:ext cx="758952" cy="758952"/>
          </a:xfrm>
          <a:custGeom>
            <a:rect l="l" t="t" r="r" b="b"/>
            <a:pathLst>
              <a:path w="758952" h="758952">
                <a:moveTo>
                  <a:pt x="384048" y="740664"/>
                </a:moveTo>
                <a:cubicBezTo>
                  <a:pt x="576072" y="740664"/>
                  <a:pt x="740664" y="576072"/>
                  <a:pt x="740664" y="384048"/>
                </a:cubicBezTo>
                <a:cubicBezTo>
                  <a:pt x="740664" y="182880"/>
                  <a:pt x="576072" y="27432"/>
                  <a:pt x="384048" y="27432"/>
                </a:cubicBezTo>
                <a:cubicBezTo>
                  <a:pt x="182880" y="27432"/>
                  <a:pt x="27432" y="182880"/>
                  <a:pt x="27432" y="384048"/>
                </a:cubicBezTo>
                <a:cubicBezTo>
                  <a:pt x="27432" y="576072"/>
                  <a:pt x="182880" y="740664"/>
                  <a:pt x="384048" y="740664"/>
                </a:cubicBezTo>
                <a:moveTo>
                  <a:pt x="384048" y="758952"/>
                </a:moveTo>
                <a:cubicBezTo>
                  <a:pt x="594360" y="758952"/>
                  <a:pt x="758952" y="594360"/>
                  <a:pt x="758952" y="384048"/>
                </a:cubicBezTo>
                <a:cubicBezTo>
                  <a:pt x="758952" y="173736"/>
                  <a:pt x="594360" y="0"/>
                  <a:pt x="384048" y="0"/>
                </a:cubicBezTo>
                <a:cubicBezTo>
                  <a:pt x="173736" y="0"/>
                  <a:pt x="0" y="173736"/>
                  <a:pt x="0" y="384048"/>
                </a:cubicBezTo>
                <a:cubicBezTo>
                  <a:pt x="0" y="594360"/>
                  <a:pt x="173736" y="758952"/>
                  <a:pt x="384048" y="758952"/>
                </a:cubicBezTo>
              </a:path>
            </a:pathLst>
          </a:cu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8" name="@mix!m0_序号_04-2050-12357"/>
          <p:cNvSpPr/>
          <p:nvPr>
            <p:custDataLst>
              <p:tags r:id="rId13"/>
            </p:custDataLst>
          </p:nvPr>
        </p:nvSpPr>
        <p:spPr>
          <a:xfrm>
            <a:off x="6305309" y="5497498"/>
            <a:ext cx="603504" cy="603504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 lang="en-US" b="1">
                <a:solidFill>
                  <a:srgbClr val="FFFFFF"/>
                </a:solidFill>
                <a:latin typeface="+mn-ea"/>
                <a:cs typeface="微软雅黑" panose="020b0503020204020204" pitchFamily="34" charset="-120"/>
                <a:sym typeface="+mn-ea"/>
              </a:rPr>
              <a:t>06</a:t>
            </a:r>
            <a:endParaRPr lang="en-US" b="1">
              <a:solidFill>
                <a:srgbClr val="FFFFFF"/>
              </a:solidFill>
              <a:latin typeface="+mn-ea"/>
              <a:cs typeface="微软雅黑" panose="020b0503020204020204" pitchFamily="34" charset="-120"/>
              <a:sym typeface="+mn-ea"/>
            </a:endParaRPr>
          </a:p>
        </p:txBody>
      </p:sp>
      <p:sp>
        <p:nvSpPr>
          <p:cNvPr id="1048860" name="项标题"/>
          <p:cNvSpPr txBox="1"/>
          <p:nvPr>
            <p:custDataLst>
              <p:tags r:id="rId14"/>
            </p:custDataLst>
          </p:nvPr>
        </p:nvSpPr>
        <p:spPr>
          <a:xfrm>
            <a:off x="7115061" y="5547250"/>
            <a:ext cx="3674187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</a:rPr>
              <a:t>处方中患者用药教育的实践案例</a:t>
            </a:r>
            <a:endParaRPr lang="zh-CN" altLang="en-US" sz="1400" b="1" spc="300">
              <a:solidFill>
                <a:schemeClr val="tx1">
                  <a:lumMod val="85000"/>
                  <a:lumOff val="15000"/>
                </a:schemeClr>
              </a:solidFill>
              <a:latin typeface="+mj-lt"/>
              <a:ea typeface="+mj-lt"/>
            </a:endParaRPr>
          </a:p>
        </p:txBody>
      </p:sp>
      <p:sp>
        <p:nvSpPr>
          <p:cNvPr id="1048862" name="Ellipse 68_#color-2050&amp;12711"/>
          <p:cNvSpPr/>
          <p:nvPr>
            <p:custDataLst>
              <p:tags r:id="rId15"/>
            </p:custDataLst>
          </p:nvPr>
        </p:nvSpPr>
        <p:spPr>
          <a:xfrm>
            <a:off x="6795897" y="2564654"/>
            <a:ext cx="758952" cy="758952"/>
          </a:xfrm>
          <a:custGeom>
            <a:rect l="l" t="t" r="r" b="b"/>
            <a:pathLst>
              <a:path w="758952" h="758952">
                <a:moveTo>
                  <a:pt x="384048" y="740664"/>
                </a:moveTo>
                <a:cubicBezTo>
                  <a:pt x="576072" y="740664"/>
                  <a:pt x="740664" y="576072"/>
                  <a:pt x="740664" y="384048"/>
                </a:cubicBezTo>
                <a:cubicBezTo>
                  <a:pt x="740664" y="182880"/>
                  <a:pt x="576072" y="27432"/>
                  <a:pt x="384048" y="27432"/>
                </a:cubicBezTo>
                <a:cubicBezTo>
                  <a:pt x="182880" y="27432"/>
                  <a:pt x="27432" y="182880"/>
                  <a:pt x="27432" y="384048"/>
                </a:cubicBezTo>
                <a:cubicBezTo>
                  <a:pt x="27432" y="576072"/>
                  <a:pt x="182880" y="740664"/>
                  <a:pt x="384048" y="740664"/>
                </a:cubicBezTo>
                <a:moveTo>
                  <a:pt x="384048" y="758952"/>
                </a:moveTo>
                <a:cubicBezTo>
                  <a:pt x="594360" y="758952"/>
                  <a:pt x="758952" y="594360"/>
                  <a:pt x="758952" y="384048"/>
                </a:cubicBezTo>
                <a:cubicBezTo>
                  <a:pt x="758952" y="173736"/>
                  <a:pt x="594360" y="0"/>
                  <a:pt x="384048" y="0"/>
                </a:cubicBezTo>
                <a:cubicBezTo>
                  <a:pt x="173736" y="0"/>
                  <a:pt x="0" y="173736"/>
                  <a:pt x="0" y="384048"/>
                </a:cubicBezTo>
                <a:cubicBezTo>
                  <a:pt x="0" y="594360"/>
                  <a:pt x="173736" y="758952"/>
                  <a:pt x="384048" y="758952"/>
                </a:cubicBezTo>
              </a:path>
            </a:pathLst>
          </a:cu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4" name="@mix!m0_序号_02-2050-12355"/>
          <p:cNvSpPr/>
          <p:nvPr>
            <p:custDataLst>
              <p:tags r:id="rId16"/>
            </p:custDataLst>
          </p:nvPr>
        </p:nvSpPr>
        <p:spPr>
          <a:xfrm>
            <a:off x="6869049" y="2637806"/>
            <a:ext cx="603504" cy="603504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 lang="en-US" b="1">
                <a:solidFill>
                  <a:srgbClr val="FFFFFF"/>
                </a:solidFill>
                <a:latin typeface="+mn-ea"/>
                <a:cs typeface="微软雅黑" panose="020b0503020204020204" pitchFamily="34" charset="-120"/>
                <a:sym typeface="+mn-ea"/>
              </a:rPr>
              <a:t>03</a:t>
            </a:r>
            <a:endParaRPr lang="en-US" b="1">
              <a:solidFill>
                <a:srgbClr val="FFFFFF"/>
              </a:solidFill>
              <a:latin typeface="+mn-ea"/>
              <a:cs typeface="微软雅黑" panose="020b0503020204020204" pitchFamily="34" charset="-120"/>
              <a:sym typeface="+mn-ea"/>
            </a:endParaRPr>
          </a:p>
        </p:txBody>
      </p:sp>
      <p:sp>
        <p:nvSpPr>
          <p:cNvPr id="1048866" name="项标题"/>
          <p:cNvSpPr txBox="1"/>
          <p:nvPr>
            <p:custDataLst>
              <p:tags r:id="rId17"/>
            </p:custDataLst>
          </p:nvPr>
        </p:nvSpPr>
        <p:spPr>
          <a:xfrm>
            <a:off x="7678801" y="2692130"/>
            <a:ext cx="3674187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</a:rPr>
              <a:t>处方与患者用药教育的关联</a:t>
            </a:r>
            <a:endParaRPr lang="zh-CN" altLang="en-US" sz="1400" b="1" spc="300">
              <a:solidFill>
                <a:schemeClr val="tx1">
                  <a:lumMod val="85000"/>
                  <a:lumOff val="15000"/>
                </a:schemeClr>
              </a:solidFill>
              <a:latin typeface="+mj-lt"/>
              <a:ea typeface="+mj-lt"/>
            </a:endParaRPr>
          </a:p>
        </p:txBody>
      </p:sp>
      <p:sp>
        <p:nvSpPr>
          <p:cNvPr id="1048868" name="@mix!m0_序号_03-2050-12356"/>
          <p:cNvSpPr/>
          <p:nvPr>
            <p:custDataLst>
              <p:tags r:id="rId18"/>
            </p:custDataLst>
          </p:nvPr>
        </p:nvSpPr>
        <p:spPr>
          <a:xfrm>
            <a:off x="6687362" y="4544268"/>
            <a:ext cx="603504" cy="603504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 lang="en-US" b="1">
                <a:solidFill>
                  <a:srgbClr val="FFFFFF"/>
                </a:solidFill>
                <a:latin typeface="+mn-ea"/>
                <a:cs typeface="微软雅黑" panose="020b0503020204020204" pitchFamily="34" charset="-120"/>
                <a:sym typeface="+mn-ea"/>
              </a:rPr>
              <a:t>05</a:t>
            </a:r>
            <a:endParaRPr lang="en-US" b="1">
              <a:solidFill>
                <a:srgbClr val="FFFFFF"/>
              </a:solidFill>
              <a:latin typeface="+mn-ea"/>
              <a:cs typeface="微软雅黑" panose="020b0503020204020204" pitchFamily="34" charset="-120"/>
              <a:sym typeface="+mn-ea"/>
            </a:endParaRPr>
          </a:p>
        </p:txBody>
      </p:sp>
      <p:sp>
        <p:nvSpPr>
          <p:cNvPr id="1048870" name="Ellipse 70_#color-2050&amp;12709"/>
          <p:cNvSpPr/>
          <p:nvPr>
            <p:custDataLst>
              <p:tags r:id="rId19"/>
            </p:custDataLst>
          </p:nvPr>
        </p:nvSpPr>
        <p:spPr>
          <a:xfrm>
            <a:off x="6614210" y="4471116"/>
            <a:ext cx="758952" cy="758952"/>
          </a:xfrm>
          <a:custGeom>
            <a:rect l="l" t="t" r="r" b="b"/>
            <a:pathLst>
              <a:path w="758952" h="758952">
                <a:moveTo>
                  <a:pt x="384048" y="740664"/>
                </a:moveTo>
                <a:cubicBezTo>
                  <a:pt x="576072" y="740664"/>
                  <a:pt x="740664" y="576072"/>
                  <a:pt x="740664" y="384048"/>
                </a:cubicBezTo>
                <a:cubicBezTo>
                  <a:pt x="740664" y="182880"/>
                  <a:pt x="576072" y="27432"/>
                  <a:pt x="384048" y="27432"/>
                </a:cubicBezTo>
                <a:cubicBezTo>
                  <a:pt x="182880" y="27432"/>
                  <a:pt x="27432" y="182880"/>
                  <a:pt x="27432" y="384048"/>
                </a:cubicBezTo>
                <a:cubicBezTo>
                  <a:pt x="27432" y="576072"/>
                  <a:pt x="182880" y="740664"/>
                  <a:pt x="384048" y="740664"/>
                </a:cubicBezTo>
                <a:moveTo>
                  <a:pt x="384048" y="758952"/>
                </a:moveTo>
                <a:cubicBezTo>
                  <a:pt x="594360" y="758952"/>
                  <a:pt x="758952" y="594360"/>
                  <a:pt x="758952" y="384048"/>
                </a:cubicBezTo>
                <a:cubicBezTo>
                  <a:pt x="758952" y="173736"/>
                  <a:pt x="594360" y="0"/>
                  <a:pt x="384048" y="0"/>
                </a:cubicBezTo>
                <a:cubicBezTo>
                  <a:pt x="173736" y="0"/>
                  <a:pt x="0" y="173736"/>
                  <a:pt x="0" y="384048"/>
                </a:cubicBezTo>
                <a:cubicBezTo>
                  <a:pt x="0" y="594360"/>
                  <a:pt x="173736" y="758952"/>
                  <a:pt x="384048" y="758952"/>
                </a:cubicBezTo>
              </a:path>
            </a:pathLst>
          </a:cu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2" name="项标题"/>
          <p:cNvSpPr txBox="1"/>
          <p:nvPr>
            <p:custDataLst>
              <p:tags r:id="rId20"/>
            </p:custDataLst>
          </p:nvPr>
        </p:nvSpPr>
        <p:spPr>
          <a:xfrm>
            <a:off x="7497114" y="4594020"/>
            <a:ext cx="3674187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725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</a:rPr>
              <a:t>处方中患者用药教育的评价与改进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lt"/>
              <a:ea typeface="+mj-lt"/>
            </a:endParaRPr>
          </a:p>
        </p:txBody>
      </p: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2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92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7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处方与患者用药教育</a:t>
            </a:r>
            <a:endParaRPr lang="zh-CN" altLang="en-US"/>
          </a:p>
        </p:txBody>
      </p:sp>
      <p:sp>
        <p:nvSpPr>
          <p:cNvPr id="104898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3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处方的基本概念</a:t>
            </a:r>
            <a:endParaRPr lang="zh-CN" altLang="en-US"/>
          </a:p>
        </p:txBody>
      </p:sp>
      <p:sp>
        <p:nvSpPr>
          <p:cNvPr id="1049038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4780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40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633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处方的定义：医生根据患者的病情开具的用药方案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2" name="矩形 42"/>
          <p:cNvSpPr/>
          <p:nvPr>
            <p:custDataLst>
              <p:tags r:id="rId4"/>
            </p:custDataLst>
          </p:nvPr>
        </p:nvSpPr>
        <p:spPr>
          <a:xfrm>
            <a:off x="1449356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44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114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46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2037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处方的组成：包括药物名称、剂量、用法、疗程等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8" name="矩形 43"/>
          <p:cNvSpPr/>
          <p:nvPr>
            <p:custDataLst>
              <p:tags r:id="rId7"/>
            </p:custDataLst>
          </p:nvPr>
        </p:nvSpPr>
        <p:spPr>
          <a:xfrm>
            <a:off x="3965719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50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685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52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840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处方的作用：指导患者正确用药，提高治疗效果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4" name="矩形 44"/>
          <p:cNvSpPr/>
          <p:nvPr>
            <p:custDataLst>
              <p:tags r:id="rId10"/>
            </p:custDataLst>
          </p:nvPr>
        </p:nvSpPr>
        <p:spPr>
          <a:xfrm>
            <a:off x="6480772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56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2559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58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410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处方的种类：包括门诊处方、住院处方、急诊处方等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0" name="矩形 45"/>
          <p:cNvSpPr/>
          <p:nvPr>
            <p:custDataLst>
              <p:tags r:id="rId13"/>
            </p:custDataLst>
          </p:nvPr>
        </p:nvSpPr>
        <p:spPr>
          <a:xfrm>
            <a:off x="8997135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0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患者用药教育的重要性</a:t>
            </a:r>
            <a:endParaRPr lang="zh-CN" altLang="en-US"/>
          </a:p>
        </p:txBody>
      </p:sp>
      <p:sp>
        <p:nvSpPr>
          <p:cNvPr id="1049102" name="椭圆 262"/>
          <p:cNvSpPr/>
          <p:nvPr>
            <p:custDataLst>
              <p:tags r:id="rId2"/>
            </p:custDataLst>
          </p:nvPr>
        </p:nvSpPr>
        <p:spPr>
          <a:xfrm>
            <a:off x="2472706" y="4019379"/>
            <a:ext cx="7243683" cy="189511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04" name="椭圆 263"/>
          <p:cNvSpPr/>
          <p:nvPr>
            <p:custDataLst>
              <p:tags r:id="rId3"/>
            </p:custDataLst>
          </p:nvPr>
        </p:nvSpPr>
        <p:spPr>
          <a:xfrm>
            <a:off x="3311791" y="4098526"/>
            <a:ext cx="5492050" cy="1627456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06" name="椭圆 264"/>
          <p:cNvSpPr/>
          <p:nvPr>
            <p:custDataLst>
              <p:tags r:id="rId4"/>
            </p:custDataLst>
          </p:nvPr>
        </p:nvSpPr>
        <p:spPr>
          <a:xfrm>
            <a:off x="4097468" y="4331462"/>
            <a:ext cx="3919811" cy="1161555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08" name="椭圆 265"/>
          <p:cNvSpPr/>
          <p:nvPr>
            <p:custDataLst>
              <p:tags r:id="rId5"/>
            </p:custDataLst>
          </p:nvPr>
        </p:nvSpPr>
        <p:spPr>
          <a:xfrm>
            <a:off x="4761529" y="4528364"/>
            <a:ext cx="2591443" cy="767921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10" name="椭圆 266"/>
          <p:cNvSpPr/>
          <p:nvPr>
            <p:custDataLst>
              <p:tags r:id="rId6"/>
            </p:custDataLst>
          </p:nvPr>
        </p:nvSpPr>
        <p:spPr>
          <a:xfrm>
            <a:off x="5442320" y="4729770"/>
            <a:ext cx="1490611" cy="44171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921205" y="4656415"/>
            <a:ext cx="0" cy="83439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12" name="椭圆 268"/>
          <p:cNvSpPr/>
          <p:nvPr>
            <p:custDataLst>
              <p:tags r:id="rId8"/>
            </p:custDataLst>
          </p:nvPr>
        </p:nvSpPr>
        <p:spPr>
          <a:xfrm flipV="1">
            <a:off x="2831119" y="4473026"/>
            <a:ext cx="172178" cy="17217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14" name="椭圆 269"/>
          <p:cNvSpPr/>
          <p:nvPr>
            <p:custDataLst>
              <p:tags r:id="rId9"/>
            </p:custDataLst>
          </p:nvPr>
        </p:nvSpPr>
        <p:spPr>
          <a:xfrm flipV="1">
            <a:off x="2872301" y="4514851"/>
            <a:ext cx="89211" cy="89207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16" name="椭圆 270"/>
          <p:cNvSpPr/>
          <p:nvPr>
            <p:custDataLst>
              <p:tags r:id="rId10"/>
            </p:custDataLst>
          </p:nvPr>
        </p:nvSpPr>
        <p:spPr>
          <a:xfrm flipV="1">
            <a:off x="7762672" y="3671262"/>
            <a:ext cx="103649" cy="103646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14794" y="3784513"/>
            <a:ext cx="0" cy="189511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18" name="椭圆 272"/>
          <p:cNvSpPr/>
          <p:nvPr>
            <p:custDataLst>
              <p:tags r:id="rId12"/>
            </p:custDataLst>
          </p:nvPr>
        </p:nvSpPr>
        <p:spPr>
          <a:xfrm flipV="1">
            <a:off x="4044060" y="3547716"/>
            <a:ext cx="381649" cy="381637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33884" y="3960824"/>
            <a:ext cx="0" cy="100137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16629" y="3653245"/>
            <a:ext cx="0" cy="83439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20" name="椭圆 275"/>
          <p:cNvSpPr/>
          <p:nvPr>
            <p:custDataLst>
              <p:tags r:id="rId15"/>
            </p:custDataLst>
          </p:nvPr>
        </p:nvSpPr>
        <p:spPr>
          <a:xfrm flipV="1">
            <a:off x="7026543" y="3469856"/>
            <a:ext cx="172178" cy="17217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22" name="椭圆 276"/>
          <p:cNvSpPr/>
          <p:nvPr>
            <p:custDataLst>
              <p:tags r:id="rId16"/>
            </p:custDataLst>
          </p:nvPr>
        </p:nvSpPr>
        <p:spPr>
          <a:xfrm flipV="1">
            <a:off x="7067725" y="3511682"/>
            <a:ext cx="89211" cy="89207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24" name="椭圆 277"/>
          <p:cNvSpPr/>
          <p:nvPr>
            <p:custDataLst>
              <p:tags r:id="rId17"/>
            </p:custDataLst>
          </p:nvPr>
        </p:nvSpPr>
        <p:spPr>
          <a:xfrm flipV="1">
            <a:off x="3796324" y="4317306"/>
            <a:ext cx="103649" cy="103646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48445" y="4430557"/>
            <a:ext cx="0" cy="109579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26" name="椭圆 279"/>
          <p:cNvSpPr/>
          <p:nvPr>
            <p:custDataLst>
              <p:tags r:id="rId19"/>
            </p:custDataLst>
          </p:nvPr>
        </p:nvSpPr>
        <p:spPr>
          <a:xfrm flipV="1">
            <a:off x="8493654" y="4549599"/>
            <a:ext cx="259967" cy="25995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22348" y="4837873"/>
            <a:ext cx="0" cy="40653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28" name="椭圆 281"/>
          <p:cNvSpPr/>
          <p:nvPr>
            <p:custDataLst>
              <p:tags r:id="rId21"/>
            </p:custDataLst>
          </p:nvPr>
        </p:nvSpPr>
        <p:spPr>
          <a:xfrm flipV="1">
            <a:off x="4968726" y="4856534"/>
            <a:ext cx="322017" cy="32200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27020" y="5229746"/>
            <a:ext cx="0" cy="71135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30" name="图形 15"/>
          <p:cNvSpPr/>
          <p:nvPr>
            <p:custDataLst>
              <p:tags r:id="rId23"/>
            </p:custDataLst>
          </p:nvPr>
        </p:nvSpPr>
        <p:spPr>
          <a:xfrm>
            <a:off x="5035004" y="4925385"/>
            <a:ext cx="184130" cy="17941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2" name="图形 19"/>
          <p:cNvSpPr/>
          <p:nvPr>
            <p:custDataLst>
              <p:tags r:id="rId24"/>
            </p:custDataLst>
          </p:nvPr>
        </p:nvSpPr>
        <p:spPr>
          <a:xfrm>
            <a:off x="8560575" y="4622311"/>
            <a:ext cx="126102" cy="113556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4" name="图形 27"/>
          <p:cNvSpPr/>
          <p:nvPr>
            <p:custDataLst>
              <p:tags r:id="rId25"/>
            </p:custDataLst>
          </p:nvPr>
        </p:nvSpPr>
        <p:spPr>
          <a:xfrm>
            <a:off x="4145728" y="3669975"/>
            <a:ext cx="178327" cy="137153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6" name="任意多边形: 形状 286"/>
          <p:cNvSpPr/>
          <p:nvPr>
            <p:custDataLst>
              <p:tags r:id="rId26"/>
            </p:custDataLst>
          </p:nvPr>
        </p:nvSpPr>
        <p:spPr>
          <a:xfrm>
            <a:off x="5433311" y="3619785"/>
            <a:ext cx="1322436" cy="1322442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8" name="正文"/>
          <p:cNvSpPr txBox="1"/>
          <p:nvPr>
            <p:custDataLst>
              <p:tags r:id="rId27"/>
            </p:custDataLst>
          </p:nvPr>
        </p:nvSpPr>
        <p:spPr>
          <a:xfrm>
            <a:off x="694799" y="3691210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提高患者对药物作用和不良反应的认识，减少用药风险。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0" name="正文"/>
          <p:cNvSpPr txBox="1"/>
          <p:nvPr>
            <p:custDataLst>
              <p:tags r:id="rId28"/>
            </p:custDataLst>
          </p:nvPr>
        </p:nvSpPr>
        <p:spPr>
          <a:xfrm>
            <a:off x="9370060" y="3691210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提高患者的用药依从性和满意度，改善医患关系。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2" name="正文"/>
          <p:cNvSpPr txBox="1"/>
          <p:nvPr>
            <p:custDataLst>
              <p:tags r:id="rId29"/>
            </p:custDataLst>
          </p:nvPr>
        </p:nvSpPr>
        <p:spPr>
          <a:xfrm>
            <a:off x="7050351" y="1600576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增强患者的自我管理能力和预防保健意识，降低复发率。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4" name="正文"/>
          <p:cNvSpPr txBox="1"/>
          <p:nvPr>
            <p:custDataLst>
              <p:tags r:id="rId30"/>
            </p:custDataLst>
          </p:nvPr>
        </p:nvSpPr>
        <p:spPr>
          <a:xfrm>
            <a:off x="3014508" y="1600576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帮助患者理解医嘱，正确使用药物，提高治疗效果。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8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患者用药教育的目的和内容</a:t>
            </a:r>
            <a:endParaRPr lang="zh-CN" altLang="en-US"/>
          </a:p>
        </p:txBody>
      </p:sp>
      <p:sp>
        <p:nvSpPr>
          <p:cNvPr id="1049186" name="矩形 3"/>
          <p:cNvSpPr/>
          <p:nvPr>
            <p:custDataLst>
              <p:tags r:id="rId2"/>
            </p:custDataLst>
          </p:nvPr>
        </p:nvSpPr>
        <p:spPr>
          <a:xfrm>
            <a:off x="1562839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8" name="矩形 13"/>
          <p:cNvSpPr/>
          <p:nvPr>
            <p:custDataLst>
              <p:tags r:id="rId3"/>
            </p:custDataLst>
          </p:nvPr>
        </p:nvSpPr>
        <p:spPr>
          <a:xfrm>
            <a:off x="1028610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0" name="文本框 4"/>
          <p:cNvSpPr txBox="1"/>
          <p:nvPr>
            <p:custDataLst>
              <p:tags r:id="rId4"/>
            </p:custDataLst>
          </p:nvPr>
        </p:nvSpPr>
        <p:spPr>
          <a:xfrm>
            <a:off x="1837659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目的：提高患者用药依从性，减少药物不良反应，提高治疗效果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2" name="矩形 39"/>
          <p:cNvSpPr/>
          <p:nvPr>
            <p:custDataLst>
              <p:tags r:id="rId5"/>
            </p:custDataLst>
          </p:nvPr>
        </p:nvSpPr>
        <p:spPr>
          <a:xfrm>
            <a:off x="1562839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4" name="矩形 5"/>
          <p:cNvSpPr/>
          <p:nvPr>
            <p:custDataLst>
              <p:tags r:id="rId6"/>
            </p:custDataLst>
          </p:nvPr>
        </p:nvSpPr>
        <p:spPr>
          <a:xfrm>
            <a:off x="1028610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6" name="文本框 41"/>
          <p:cNvSpPr txBox="1"/>
          <p:nvPr>
            <p:custDataLst>
              <p:tags r:id="rId7"/>
            </p:custDataLst>
          </p:nvPr>
        </p:nvSpPr>
        <p:spPr>
          <a:xfrm>
            <a:off x="1837659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内容：药物使用方法、剂量、疗程、注意事项、不良反应等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8" name="矩形 12"/>
          <p:cNvSpPr/>
          <p:nvPr>
            <p:custDataLst>
              <p:tags r:id="rId8"/>
            </p:custDataLst>
          </p:nvPr>
        </p:nvSpPr>
        <p:spPr>
          <a:xfrm>
            <a:off x="1562839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0" name="矩形 17"/>
          <p:cNvSpPr/>
          <p:nvPr>
            <p:custDataLst>
              <p:tags r:id="rId9"/>
            </p:custDataLst>
          </p:nvPr>
        </p:nvSpPr>
        <p:spPr>
          <a:xfrm>
            <a:off x="1028610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2" name="文本框 19"/>
          <p:cNvSpPr txBox="1"/>
          <p:nvPr>
            <p:custDataLst>
              <p:tags r:id="rId10"/>
            </p:custDataLst>
          </p:nvPr>
        </p:nvSpPr>
        <p:spPr>
          <a:xfrm>
            <a:off x="1837659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教育方式：口头讲解、书面说明、视频演示等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4" name="矩形 49"/>
          <p:cNvSpPr/>
          <p:nvPr>
            <p:custDataLst>
              <p:tags r:id="rId11"/>
            </p:custDataLst>
          </p:nvPr>
        </p:nvSpPr>
        <p:spPr>
          <a:xfrm>
            <a:off x="1562839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6" name="矩形 26"/>
          <p:cNvSpPr/>
          <p:nvPr>
            <p:custDataLst>
              <p:tags r:id="rId12"/>
            </p:custDataLst>
          </p:nvPr>
        </p:nvSpPr>
        <p:spPr>
          <a:xfrm>
            <a:off x="1028610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8" name="文本框 27"/>
          <p:cNvSpPr txBox="1"/>
          <p:nvPr>
            <p:custDataLst>
              <p:tags r:id="rId13"/>
            </p:custDataLst>
          </p:nvPr>
        </p:nvSpPr>
        <p:spPr>
          <a:xfrm>
            <a:off x="1837659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教育效果评估：通过问卷调查、访谈等方式了解患者对用药知识的掌握程度和对用药教育的满意度。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4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处方与患者用药教育的关联</a:t>
            </a:r>
            <a:endParaRPr lang="zh-CN" altLang="en-US"/>
          </a:p>
        </p:txBody>
      </p:sp>
      <p:sp>
        <p:nvSpPr>
          <p:cNvPr id="104925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3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30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处方开具过程中的患者用药教育</a:t>
            </a:r>
            <a:endParaRPr lang="zh-CN" altLang="en-US"/>
          </a:p>
        </p:txBody>
      </p:sp>
      <p:sp>
        <p:nvSpPr>
          <p:cNvPr id="1049308" name="对角圆角矩形 15"/>
          <p:cNvSpPr/>
          <p:nvPr>
            <p:custDataLst>
              <p:tags r:id="rId2"/>
            </p:custDataLst>
          </p:nvPr>
        </p:nvSpPr>
        <p:spPr>
          <a:xfrm>
            <a:off x="1449258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0" name="对角圆角矩形 16"/>
          <p:cNvSpPr/>
          <p:nvPr>
            <p:custDataLst>
              <p:tags r:id="rId3"/>
            </p:custDataLst>
          </p:nvPr>
        </p:nvSpPr>
        <p:spPr>
          <a:xfrm>
            <a:off x="1449258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2" name="直角三角形 17"/>
          <p:cNvSpPr/>
          <p:nvPr>
            <p:custDataLst>
              <p:tags r:id="rId4"/>
            </p:custDataLst>
          </p:nvPr>
        </p:nvSpPr>
        <p:spPr>
          <a:xfrm>
            <a:off x="2014865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4" name="文本框 27"/>
          <p:cNvSpPr txBox="1"/>
          <p:nvPr>
            <p:custDataLst>
              <p:tags r:id="rId5"/>
            </p:custDataLst>
          </p:nvPr>
        </p:nvSpPr>
        <p:spPr>
          <a:xfrm>
            <a:off x="2051397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医生需要告知患者药物可能产生的副作用，以及应对措施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6" name="对角圆角矩形 52"/>
          <p:cNvSpPr/>
          <p:nvPr>
            <p:custDataLst>
              <p:tags r:id="rId6"/>
            </p:custDataLst>
          </p:nvPr>
        </p:nvSpPr>
        <p:spPr>
          <a:xfrm>
            <a:off x="1449258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8" name="对角圆角矩形 53"/>
          <p:cNvSpPr/>
          <p:nvPr>
            <p:custDataLst>
              <p:tags r:id="rId7"/>
            </p:custDataLst>
          </p:nvPr>
        </p:nvSpPr>
        <p:spPr>
          <a:xfrm>
            <a:off x="1449258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0" name="直角三角形 54"/>
          <p:cNvSpPr/>
          <p:nvPr>
            <p:custDataLst>
              <p:tags r:id="rId8"/>
            </p:custDataLst>
          </p:nvPr>
        </p:nvSpPr>
        <p:spPr>
          <a:xfrm>
            <a:off x="2014865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2" name="文本框 56"/>
          <p:cNvSpPr txBox="1"/>
          <p:nvPr>
            <p:custDataLst>
              <p:tags r:id="rId9"/>
            </p:custDataLst>
          </p:nvPr>
        </p:nvSpPr>
        <p:spPr>
          <a:xfrm>
            <a:off x="2051397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医生在开具处方时，需要向患者解释药物的用法、用量、注意事项等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4" name="对角圆角矩形 5"/>
          <p:cNvSpPr/>
          <p:nvPr>
            <p:custDataLst>
              <p:tags r:id="rId10"/>
            </p:custDataLst>
          </p:nvPr>
        </p:nvSpPr>
        <p:spPr>
          <a:xfrm>
            <a:off x="1449258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6" name="对角圆角矩形 6"/>
          <p:cNvSpPr/>
          <p:nvPr>
            <p:custDataLst>
              <p:tags r:id="rId11"/>
            </p:custDataLst>
          </p:nvPr>
        </p:nvSpPr>
        <p:spPr>
          <a:xfrm>
            <a:off x="1449258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8" name="直角三角形 7"/>
          <p:cNvSpPr/>
          <p:nvPr>
            <p:custDataLst>
              <p:tags r:id="rId12"/>
            </p:custDataLst>
          </p:nvPr>
        </p:nvSpPr>
        <p:spPr>
          <a:xfrm>
            <a:off x="2014865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0" name="文本框 8"/>
          <p:cNvSpPr txBox="1"/>
          <p:nvPr>
            <p:custDataLst>
              <p:tags r:id="rId13"/>
            </p:custDataLst>
          </p:nvPr>
        </p:nvSpPr>
        <p:spPr>
          <a:xfrm>
            <a:off x="2051397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医生需要提醒患者按时按量服药，避免自行增减药量或停药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2" name="对角圆角矩形 9"/>
          <p:cNvSpPr/>
          <p:nvPr>
            <p:custDataLst>
              <p:tags r:id="rId14"/>
            </p:custDataLst>
          </p:nvPr>
        </p:nvSpPr>
        <p:spPr>
          <a:xfrm>
            <a:off x="1449258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4" name="对角圆角矩形 10"/>
          <p:cNvSpPr/>
          <p:nvPr>
            <p:custDataLst>
              <p:tags r:id="rId15"/>
            </p:custDataLst>
          </p:nvPr>
        </p:nvSpPr>
        <p:spPr>
          <a:xfrm>
            <a:off x="1449258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6" name="直角三角形 11"/>
          <p:cNvSpPr/>
          <p:nvPr>
            <p:custDataLst>
              <p:tags r:id="rId16"/>
            </p:custDataLst>
          </p:nvPr>
        </p:nvSpPr>
        <p:spPr>
          <a:xfrm>
            <a:off x="2014865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8" name="文本框 12"/>
          <p:cNvSpPr txBox="1"/>
          <p:nvPr>
            <p:custDataLst>
              <p:tags r:id="rId17"/>
            </p:custDataLst>
          </p:nvPr>
        </p:nvSpPr>
        <p:spPr>
          <a:xfrm>
            <a:off x="2051397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医生需要提醒患者注意药物与其他药物或食物的相互作用，避免不良反应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7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处方调剂过程中的患者用药教育</a:t>
            </a:r>
            <a:endParaRPr lang="zh-CN" altLang="en-US"/>
          </a:p>
        </p:txBody>
      </p:sp>
      <p:sp>
        <p:nvSpPr>
          <p:cNvPr id="1049380" name="矩形 38"/>
          <p:cNvSpPr/>
          <p:nvPr>
            <p:custDataLst>
              <p:tags r:id="rId2"/>
            </p:custDataLst>
          </p:nvPr>
        </p:nvSpPr>
        <p:spPr>
          <a:xfrm rot="204112">
            <a:off x="694799" y="1862592"/>
            <a:ext cx="3206008" cy="1674120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2" name="矩形 39"/>
          <p:cNvSpPr/>
          <p:nvPr>
            <p:custDataLst>
              <p:tags r:id="rId3"/>
            </p:custDataLst>
          </p:nvPr>
        </p:nvSpPr>
        <p:spPr>
          <a:xfrm>
            <a:off x="698588" y="1863223"/>
            <a:ext cx="3206008" cy="167412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4" name="TextBox 2"/>
          <p:cNvSpPr txBox="1"/>
          <p:nvPr>
            <p:custDataLst>
              <p:tags r:id="rId4"/>
            </p:custDataLst>
          </p:nvPr>
        </p:nvSpPr>
        <p:spPr>
          <a:xfrm>
            <a:off x="884251" y="1993945"/>
            <a:ext cx="2848245" cy="1382222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111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0"/>
                <a:sym typeface="+mn-lt"/>
              </a:rPr>
              <a:t>处方调剂过程：药师审核处方，调配药品，提供用药指导</a:t>
            </a:r>
            <a:endParaRPr lang="zh-CN" altLang="en-US" sz="36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0"/>
              <a:sym typeface="+mn-lt"/>
            </a:endParaRPr>
          </a:p>
        </p:txBody>
      </p:sp>
      <p:sp>
        <p:nvSpPr>
          <p:cNvPr id="1049386" name="矩形 100"/>
          <p:cNvSpPr/>
          <p:nvPr>
            <p:custDataLst>
              <p:tags r:id="rId5"/>
            </p:custDataLst>
          </p:nvPr>
        </p:nvSpPr>
        <p:spPr>
          <a:xfrm rot="204112">
            <a:off x="4490144" y="1862592"/>
            <a:ext cx="3206008" cy="1674120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8" name="矩形 101"/>
          <p:cNvSpPr/>
          <p:nvPr>
            <p:custDataLst>
              <p:tags r:id="rId6"/>
            </p:custDataLst>
          </p:nvPr>
        </p:nvSpPr>
        <p:spPr>
          <a:xfrm>
            <a:off x="4493933" y="1863223"/>
            <a:ext cx="3206008" cy="167412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0" name="TextBox 2"/>
          <p:cNvSpPr txBox="1"/>
          <p:nvPr>
            <p:custDataLst>
              <p:tags r:id="rId7"/>
            </p:custDataLst>
          </p:nvPr>
        </p:nvSpPr>
        <p:spPr>
          <a:xfrm>
            <a:off x="4680227" y="1993945"/>
            <a:ext cx="2848245" cy="1382222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111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0"/>
                <a:sym typeface="+mn-lt"/>
              </a:rPr>
              <a:t>患者用药教育：药师向患者解释药品用法、用量、注意事项等</a:t>
            </a:r>
            <a:endParaRPr lang="zh-CN" altLang="en-US" sz="36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0"/>
              <a:sym typeface="+mn-lt"/>
            </a:endParaRPr>
          </a:p>
        </p:txBody>
      </p:sp>
      <p:sp>
        <p:nvSpPr>
          <p:cNvPr id="1049392" name="矩形 122"/>
          <p:cNvSpPr/>
          <p:nvPr>
            <p:custDataLst>
              <p:tags r:id="rId8"/>
            </p:custDataLst>
          </p:nvPr>
        </p:nvSpPr>
        <p:spPr>
          <a:xfrm rot="204112">
            <a:off x="8285489" y="1862592"/>
            <a:ext cx="3206008" cy="1674120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4" name="矩形 123"/>
          <p:cNvSpPr/>
          <p:nvPr>
            <p:custDataLst>
              <p:tags r:id="rId9"/>
            </p:custDataLst>
          </p:nvPr>
        </p:nvSpPr>
        <p:spPr>
          <a:xfrm>
            <a:off x="8289278" y="1863223"/>
            <a:ext cx="3206008" cy="167412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6" name="TextBox 2"/>
          <p:cNvSpPr txBox="1"/>
          <p:nvPr>
            <p:custDataLst>
              <p:tags r:id="rId10"/>
            </p:custDataLst>
          </p:nvPr>
        </p:nvSpPr>
        <p:spPr>
          <a:xfrm>
            <a:off x="8474309" y="1993945"/>
            <a:ext cx="2848245" cy="1382222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111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0"/>
                <a:sym typeface="+mn-lt"/>
              </a:rPr>
              <a:t>教育内容：药品名称、适应症、不良反应、相互作用、储存方法等</a:t>
            </a:r>
            <a:endParaRPr lang="zh-CN" altLang="en-US" sz="36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0"/>
              <a:sym typeface="+mn-lt"/>
            </a:endParaRPr>
          </a:p>
        </p:txBody>
      </p:sp>
      <p:sp>
        <p:nvSpPr>
          <p:cNvPr id="1049398" name="矩形 89"/>
          <p:cNvSpPr/>
          <p:nvPr>
            <p:custDataLst>
              <p:tags r:id="rId11"/>
            </p:custDataLst>
          </p:nvPr>
        </p:nvSpPr>
        <p:spPr>
          <a:xfrm rot="204112">
            <a:off x="2592472" y="4005288"/>
            <a:ext cx="3206008" cy="1674120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0" name="矩形 90"/>
          <p:cNvSpPr/>
          <p:nvPr>
            <p:custDataLst>
              <p:tags r:id="rId12"/>
            </p:custDataLst>
          </p:nvPr>
        </p:nvSpPr>
        <p:spPr>
          <a:xfrm>
            <a:off x="2596261" y="4005920"/>
            <a:ext cx="3206008" cy="167412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2" name="TextBox 2"/>
          <p:cNvSpPr txBox="1"/>
          <p:nvPr>
            <p:custDataLst>
              <p:tags r:id="rId13"/>
            </p:custDataLst>
          </p:nvPr>
        </p:nvSpPr>
        <p:spPr>
          <a:xfrm>
            <a:off x="2781923" y="4136641"/>
            <a:ext cx="2848245" cy="1382222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0"/>
                <a:sym typeface="+mn-lt"/>
              </a:rPr>
              <a:t>教育方式：口头讲解、书面说明、视频演示等</a:t>
            </a:r>
            <a:endParaRPr lang="zh-CN" altLang="en-US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0"/>
              <a:sym typeface="+mn-lt"/>
            </a:endParaRPr>
          </a:p>
        </p:txBody>
      </p:sp>
      <p:sp>
        <p:nvSpPr>
          <p:cNvPr id="1049404" name="矩形 111"/>
          <p:cNvSpPr/>
          <p:nvPr>
            <p:custDataLst>
              <p:tags r:id="rId14"/>
            </p:custDataLst>
          </p:nvPr>
        </p:nvSpPr>
        <p:spPr>
          <a:xfrm rot="204112">
            <a:off x="6387817" y="4005288"/>
            <a:ext cx="3206008" cy="1674120"/>
          </a:xfrm>
          <a:prstGeom prst="rect">
            <a:avLst/>
          </a:prstGeom>
          <a:solidFill>
            <a:schemeClr val="accent5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6" name="矩形 112"/>
          <p:cNvSpPr/>
          <p:nvPr>
            <p:custDataLst>
              <p:tags r:id="rId15"/>
            </p:custDataLst>
          </p:nvPr>
        </p:nvSpPr>
        <p:spPr>
          <a:xfrm>
            <a:off x="6391606" y="4005920"/>
            <a:ext cx="3206008" cy="1674120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</a:pPr>
            <a:endParaRPr lang="zh-CN" altLang="en-US"/>
          </a:p>
        </p:txBody>
      </p:sp>
      <p:sp>
        <p:nvSpPr>
          <p:cNvPr id="1049408" name="TextBox 2"/>
          <p:cNvSpPr txBox="1"/>
          <p:nvPr>
            <p:custDataLst>
              <p:tags r:id="rId16"/>
            </p:custDataLst>
          </p:nvPr>
        </p:nvSpPr>
        <p:spPr>
          <a:xfrm>
            <a:off x="6577900" y="4136641"/>
            <a:ext cx="2848245" cy="1382222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111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0"/>
                <a:sym typeface="+mn-lt"/>
              </a:rPr>
              <a:t>教育效果：提高患者用药依从性，减少药物不良反应，提高治疗效果</a:t>
            </a:r>
            <a:endParaRPr lang="zh-CN" altLang="en-US" sz="36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0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44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处方使用过程中的患者用药教育</a:t>
            </a:r>
            <a:endParaRPr lang="zh-CN" altLang="en-US"/>
          </a:p>
        </p:txBody>
      </p:sp>
      <p:sp>
        <p:nvSpPr>
          <p:cNvPr id="1049450" name="五边形 30"/>
          <p:cNvSpPr/>
          <p:nvPr>
            <p:custDataLst>
              <p:tags r:id="rId2"/>
            </p:custDataLst>
          </p:nvPr>
        </p:nvSpPr>
        <p:spPr>
          <a:xfrm>
            <a:off x="694799" y="3203104"/>
            <a:ext cx="2862473" cy="116355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52" name="燕尾形 36"/>
          <p:cNvSpPr/>
          <p:nvPr>
            <p:custDataLst>
              <p:tags r:id="rId3"/>
            </p:custDataLst>
          </p:nvPr>
        </p:nvSpPr>
        <p:spPr>
          <a:xfrm>
            <a:off x="3266599" y="3203104"/>
            <a:ext cx="2862473" cy="116355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54" name="燕尾形 37"/>
          <p:cNvSpPr/>
          <p:nvPr>
            <p:custDataLst>
              <p:tags r:id="rId4"/>
            </p:custDataLst>
          </p:nvPr>
        </p:nvSpPr>
        <p:spPr>
          <a:xfrm>
            <a:off x="8410200" y="3203104"/>
            <a:ext cx="2862473" cy="116355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56" name="燕尾形 38"/>
          <p:cNvSpPr/>
          <p:nvPr>
            <p:custDataLst>
              <p:tags r:id="rId5"/>
            </p:custDataLst>
          </p:nvPr>
        </p:nvSpPr>
        <p:spPr>
          <a:xfrm>
            <a:off x="5838399" y="3203104"/>
            <a:ext cx="2862473" cy="116355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58" name="文本框 3"/>
          <p:cNvSpPr txBox="1"/>
          <p:nvPr>
            <p:custDataLst>
              <p:tags r:id="rId6"/>
            </p:custDataLst>
          </p:nvPr>
        </p:nvSpPr>
        <p:spPr>
          <a:xfrm>
            <a:off x="3206729" y="4614818"/>
            <a:ext cx="3087201" cy="1352711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患者理解：患者在拿到处方后，需要理解药物的名称、作用、副作用等，以便正确用药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60" name="文本框 6"/>
          <p:cNvSpPr txBox="1"/>
          <p:nvPr>
            <p:custDataLst>
              <p:tags r:id="rId7"/>
            </p:custDataLst>
          </p:nvPr>
        </p:nvSpPr>
        <p:spPr>
          <a:xfrm>
            <a:off x="694799" y="1575339"/>
            <a:ext cx="3087201" cy="139262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处方开具：医生在开具处方时，应向患者详细解释药物的用法、用量、注意事项等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62" name="文本框 7"/>
          <p:cNvSpPr txBox="1"/>
          <p:nvPr>
            <p:custDataLst>
              <p:tags r:id="rId8"/>
            </p:custDataLst>
          </p:nvPr>
        </p:nvSpPr>
        <p:spPr>
          <a:xfrm>
            <a:off x="5836664" y="1575339"/>
            <a:ext cx="3087201" cy="139262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患者教育：医生或药师在患者取药时，应再次向患者强调用药的重要性、注意事项等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64" name="文本框 8"/>
          <p:cNvSpPr txBox="1"/>
          <p:nvPr>
            <p:custDataLst>
              <p:tags r:id="rId9"/>
            </p:custDataLst>
          </p:nvPr>
        </p:nvSpPr>
        <p:spPr>
          <a:xfrm>
            <a:off x="8407597" y="4614818"/>
            <a:ext cx="3087201" cy="1352711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患者反馈：患者在使用药物过程中，如有任何疑问或问题，应及时向医生或药师反馈，以便得到及时的帮助和指导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50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处方中患者用药教育的实施</a:t>
            </a:r>
            <a:endParaRPr lang="zh-CN" altLang="en-US"/>
          </a:p>
        </p:txBody>
      </p:sp>
      <p:sp>
        <p:nvSpPr>
          <p:cNvPr id="104950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4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https://d.book118.com/397166152066006031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5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COLOR_TYPE" val="0"/>
  <p:tag name="KSO_WM_TEMPLATE_INDEX" val="20233105"/>
  <p:tag name="KSO_WM_TEMPLATE_MASTER_TYPE" val="0"/>
  <p:tag name="KSO_WM_TEMPLATE_SUBCATEGORY" val="29"/>
  <p:tag name="KSO_WM_TEMPLATE_THUMBS_INDEX" val="1、9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内容"/>
  <p:tag name="KSO_WM_UNIT_TYPE" val="a"/>
  <p:tag name="KSO_WM_UNIT_VALUE" val="30"/>
</p:tagLst>
</file>

<file path=ppt/tags/tag8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1*f*4"/>
  <p:tag name="KSO_WM_UNIT_INDEX" val="4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84.xml><?xml version="1.0" encoding="utf-8"?>
<p:tagLst xmlns:p="http://schemas.openxmlformats.org/presentationml/2006/main">
  <p:tag name="KSO_WM_BEAUTIFY_FLAG" val="#wm#"/>
  <p:tag name="KSO_WM_SLIDE_ID" val="custom20233105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TAG_VERSION" val="3.0"/>
  <p:tag name="KSO_WM_TEMPLATE_CATEGORY" val="custom"/>
  <p:tag name="KSO_WM_TEMPLATE_COLOR_TYPE" val="0"/>
  <p:tag name="KSO_WM_TEMPLATE_INDEX" val="20233105"/>
  <p:tag name="KSO_WM_TEMPLATE_MASTER_TYPE" val="0"/>
  <p:tag name="KSO_WM_TEMPLATE_SUBCATEGORY" val="29"/>
  <p:tag name="KSO_WM_TEMPLATE_THUMBS_INDEX" val="1、9"/>
</p:tagLst>
</file>

<file path=ppt/tags/tag85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8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DIAGRAM_VIRTUALLY_FRAME" val="{&quot;height&quot;:435.0477165354331,&quot;left&quot;:490.72102362204726,&quot;top&quot;:51.82614173228346,&quot;width&quot;:403.21503937007884}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DIAGRAM_VIRTUALLY_FRAME" val="{&quot;height&quot;:435.0477165354331,&quot;left&quot;:490.72102362204726,&quot;top&quot;:51.82614173228346,&quot;width&quot;:403.21503937007884}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6*l_h_i*1_1_1"/>
  <p:tag name="KSO_WM_UNIT_INDEX" val="1_1_1"/>
  <p:tag name="KSO_WM_UNIT_LAYERLEVEL" val="1_1_1"/>
  <p:tag name="KSO_WM_UNIT_TYPE" val="l_h_i"/>
</p:tagLst>
</file>

<file path=ppt/tags/tag8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DIAGRAM_VIRTUALLY_FRAME" val="{&quot;height&quot;:435.0477165354331,&quot;left&quot;:490.72102362204726,&quot;top&quot;:51.82614173228346,&quot;width&quot;:403.21503937007884}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6*l_h_i*1_1_2"/>
  <p:tag name="KSO_WM_UNIT_INDEX" val="1_1_2"/>
  <p:tag name="KSO_WM_UNIT_LAYERLEVEL" val="1_1_1"/>
  <p:tag name="KSO_WM_UNIT_PRESET_TEXT" val="01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DIAGRAM_VIRTUALLY_FRAME" val="{&quot;height&quot;:435.0477165354331,&quot;left&quot;:490.72102362204726,&quot;top&quot;:51.82614173228346,&quot;width&quot;:403.21503937007884}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6*l_h_i*1_2_1"/>
  <p:tag name="KSO_WM_UNIT_INDEX" val="1_2_1"/>
  <p:tag name="KSO_WM_UNIT_LAYERLEVEL" val="1_1_1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DIAGRAM_VIRTUALLY_FRAME" val="{&quot;height&quot;:435.0477165354331,&quot;left&quot;:490.72102362204726,&quot;top&quot;:51.82614173228346,&quot;width&quot;:403.21503937007884}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6*l_h_i*1_2_2"/>
  <p:tag name="KSO_WM_UNIT_INDEX" val="1_2_2"/>
  <p:tag name="KSO_WM_UNIT_LAYERLEVEL" val="1_1_1"/>
  <p:tag name="KSO_WM_UNIT_PRESET_TEXT" val="02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DIAGRAM_VIRTUALLY_FRAME" val="{&quot;height&quot;:435.0477165354331,&quot;left&quot;:490.72102362204726,&quot;top&quot;:51.82614173228346,&quot;width&quot;:403.21503937007884}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DIAGRAM_VIRTUALLY_FRAME" val="{&quot;height&quot;:435.0477165354331,&quot;left&quot;:490.72102362204726,&quot;top&quot;:51.82614173228346,&quot;width&quot;:403.21503937007884}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6*l_h_i*1_4_2"/>
  <p:tag name="KSO_WM_UNIT_INDEX" val="1_4_2"/>
  <p:tag name="KSO_WM_UNIT_LAYERLEVEL" val="1_1_1"/>
  <p:tag name="KSO_WM_UNIT_PRESET_TEXT" val="04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DIAGRAM_VIRTUALLY_FRAME" val="{&quot;height&quot;:435.0477165354331,&quot;left&quot;:490.72102362204726,&quot;top&quot;:51.82614173228346,&quot;width&quot;:403.21503937007884}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6*l_h_i*1_4_1"/>
  <p:tag name="KSO_WM_UNIT_INDEX" val="1_4_1"/>
  <p:tag name="KSO_WM_UNIT_LAYERLEVEL" val="1_1_1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DIAGRAM_VIRTUALLY_FRAME" val="{&quot;height&quot;:435.0477165354331,&quot;left&quot;:490.72102362204726,&quot;top&quot;:51.82614173228346,&quot;width&quot;:403.21503937007884}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DIAGRAM_VIRTUALLY_FRAME" val="{&quot;height&quot;:435.0477165354331,&quot;left&quot;:490.72102362204726,&quot;top&quot;:51.82614173228346,&quot;width&quot;:403.21503937007884}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6*l_h_i*1_6_1"/>
  <p:tag name="KSO_WM_UNIT_INDEX" val="1_6_1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DIAGRAM_VIRTUALLY_FRAME" val="{&quot;height&quot;:435.0477165354331,&quot;left&quot;:490.72102362204726,&quot;top&quot;:51.82614173228346,&quot;width&quot;:403.21503937007884}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6*l_h_i*1_6_2"/>
  <p:tag name="KSO_WM_UNIT_INDEX" val="1_6_2"/>
  <p:tag name="KSO_WM_UNIT_LAYERLEVEL" val="1_1_1"/>
  <p:tag name="KSO_WM_UNIT_PRESET_TEXT" val="06"/>
  <p:tag name="KSO_WM_UNIT_SUBTYPE" val="d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DIAGRAM_VIRTUALLY_FRAME" val="{&quot;height&quot;:435.0477165354331,&quot;left&quot;:490.72102362204726,&quot;top&quot;:51.82614173228346,&quot;width&quot;:403.21503937007884}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DIAGRAM_VIRTUALLY_FRAME" val="{&quot;height&quot;:435.0477165354331,&quot;left&quot;:490.72102362204726,&quot;top&quot;:51.82614173228346,&quot;width&quot;:403.21503937007884}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6*l_h_i*1_3_1"/>
  <p:tag name="KSO_WM_UNIT_INDEX" val="1_3_1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DIAGRAM_VIRTUALLY_FRAME" val="{&quot;height&quot;:435.0477165354331,&quot;left&quot;:490.72102362204726,&quot;top&quot;:51.82614173228346,&quot;width&quot;:403.21503937007884}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6*l_h_i*1_3_2"/>
  <p:tag name="KSO_WM_UNIT_INDEX" val="1_3_2"/>
  <p:tag name="KSO_WM_UNIT_LAYERLEVEL" val="1_1_1"/>
  <p:tag name="KSO_WM_UNIT_PRESET_TEXT" val="03"/>
  <p:tag name="KSO_WM_UNIT_SUBTYPE" val="d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DIAGRAM_VIRTUALLY_FRAME" val="{&quot;height&quot;:435.0477165354331,&quot;left&quot;:490.72102362204726,&quot;top&quot;:51.82614173228346,&quot;width&quot;:403.21503937007884}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DIAGRAM_VIRTUALLY_FRAME" val="{&quot;height&quot;:435.0477165354331,&quot;left&quot;:490.72102362204726,&quot;top&quot;:51.82614173228346,&quot;width&quot;:403.21503937007884}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6*l_h_i*1_5_2"/>
  <p:tag name="KSO_WM_UNIT_INDEX" val="1_5_2"/>
  <p:tag name="KSO_WM_UNIT_LAYERLEVEL" val="1_1_1"/>
  <p:tag name="KSO_WM_UNIT_PRESET_TEXT" val="05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DIAGRAM_VIRTUALLY_FRAME" val="{&quot;height&quot;:435.0477165354331,&quot;left&quot;:490.72102362204726,&quot;top&quot;:51.82614173228346,&quot;width&quot;:403.21503937007884}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6*l_h_i*1_5_1"/>
  <p:tag name="KSO_WM_UNIT_INDEX" val="1_5_1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DIAGRAM_VIRTUALLY_FRAME" val="{&quot;height&quot;:435.0477165354331,&quot;left&quot;:490.72102362204726,&quot;top&quot;:51.82614173228346,&quot;width&quot;:403.21503937007884}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104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3105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3.0"/>
  <p:tag name="KSO_WM_TEMPLATE_CATEGORY" val="custom"/>
  <p:tag name="KSO_WM_TEMPLATE_COLOR_TYPE" val="0"/>
  <p:tag name="KSO_WM_TEMPLATE_INDEX" val="20233105"/>
  <p:tag name="KSO_WM_TEMPLATE_MASTER_TYPE" val="0"/>
  <p:tag name="KSO_WM_TEMPLATE_SUBCATEGORY" val="29"/>
</p:tagLst>
</file>

<file path=ppt/tags/tag10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05"/>
  <p:tag name="KSO_WM_UNIT_COMPATIBLE" val="1"/>
  <p:tag name="KSO_WM_UNIT_DIAGRAM_ISNUMVISUAL" val="0"/>
  <p:tag name="KSO_WM_UNIT_DIAGRAM_ISREFERUNIT" val="0"/>
  <p:tag name="KSO_WM_UNIT_HIGHLIGHT" val="0"/>
  <p:tag name="KSO_WM_UNIT_ID" val="custom20233105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07.xml><?xml version="1.0" encoding="utf-8"?>
<p:tagLst xmlns:p="http://schemas.openxmlformats.org/presentationml/2006/main">
  <p:tag name="KSO_WM_BEAUTIFY_FLAG" val="#wm#"/>
  <p:tag name="KSO_WM_SLIDE_ID" val="custom2023310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105"/>
  <p:tag name="KSO_WM_TEMPLATE_MASTER_TYPE" val="0"/>
  <p:tag name="KSO_WM_TEMPLATE_SUBCATEGORY" val="29"/>
</p:tagLst>
</file>

<file path=ppt/tags/tag10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05"/>
  <p:tag name="KSO_WM_UNIT_COMPATIBLE" val="1"/>
  <p:tag name="KSO_WM_UNIT_DIAGRAM_ISNUMVISUAL" val="0"/>
  <p:tag name="KSO_WM_UNIT_DIAGRAM_ISREFERUNIT" val="0"/>
  <p:tag name="KSO_WM_UNIT_HIGHLIGHT" val="0"/>
  <p:tag name="KSO_WM_UNIT_ID" val="custom20233105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10.xml><?xml version="1.0" encoding="utf-8"?>
<p:tagLst xmlns:p="http://schemas.openxmlformats.org/presentationml/2006/main">
  <p:tag name="KSO_WM_BEAUTIFY_FLAG" val="#wm#"/>
  <p:tag name="KSO_WM_SLIDE_ID" val="custom2023310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105"/>
  <p:tag name="KSO_WM_TEMPLATE_MASTER_TYPE" val="0"/>
  <p:tag name="KSO_WM_TEMPLATE_SUBCATEGORY" val="29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6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05"/>
  <p:tag name="KSO_WM_UNIT_COMPATIBLE" val="1"/>
  <p:tag name="KSO_WM_UNIT_DIAGRAM_ISNUMVISUAL" val="0"/>
  <p:tag name="KSO_WM_UNIT_DIAGRAM_ISREFERUNIT" val="0"/>
  <p:tag name="KSO_WM_UNIT_HIGHLIGHT" val="0"/>
  <p:tag name="KSO_WM_UNIT_ID" val="custom20233105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66.xml><?xml version="1.0" encoding="utf-8"?>
<p:tagLst xmlns:p="http://schemas.openxmlformats.org/presentationml/2006/main">
  <p:tag name="KSO_WM_BEAUTIFY_FLAG" val="#wm#"/>
  <p:tag name="KSO_WM_SLIDE_ID" val="custom2023310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105"/>
  <p:tag name="KSO_WM_TEMPLATE_MASTER_TYPE" val="0"/>
  <p:tag name="KSO_WM_TEMPLATE_SUBCATEGORY" val="29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4*l_h_i*1_1_1"/>
  <p:tag name="KSO_WM_UNIT_INDEX" val="1_1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4*l_h_i*1_1_2"/>
  <p:tag name="KSO_WM_UNIT_INDEX" val="1_1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4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4*l_h_i*1_2_1"/>
  <p:tag name="KSO_WM_UNIT_INDEX" val="1_2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4*l_h_i*1_2_2"/>
  <p:tag name="KSO_WM_UNIT_INDEX" val="1_2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4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4*l_h_i*1_3_1"/>
  <p:tag name="KSO_WM_UNIT_INDEX" val="1_3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4*l_h_i*1_3_2"/>
  <p:tag name="KSO_WM_UNIT_INDEX" val="1_3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4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4*l_h_i*1_4_1"/>
  <p:tag name="KSO_WM_UNIT_INDEX" val="1_4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4*l_h_i*1_4_2"/>
  <p:tag name="KSO_WM_UNIT_INDEX" val="1_4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4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66_4*l_h_i*1_5_1"/>
  <p:tag name="KSO_WM_UNIT_INDEX" val="1_5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66_4*l_h_i*1_5_2"/>
  <p:tag name="KSO_WM_UNIT_INDEX" val="1_5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4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0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05"/>
  <p:tag name="KSO_WM_UNIT_COMPATIBLE" val="1"/>
  <p:tag name="KSO_WM_UNIT_DIAGRAM_ISNUMVISUAL" val="0"/>
  <p:tag name="KSO_WM_UNIT_DIAGRAM_ISREFERUNIT" val="0"/>
  <p:tag name="KSO_WM_UNIT_HIGHLIGHT" val="0"/>
  <p:tag name="KSO_WM_UNIT_ID" val="custom20233105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208.xml><?xml version="1.0" encoding="utf-8"?>
<p:tagLst xmlns:p="http://schemas.openxmlformats.org/presentationml/2006/main">
  <p:tag name="KSO_WM_BEAUTIFY_FLAG" val="#wm#"/>
  <p:tag name="KSO_WM_SLIDE_ID" val="custom2023310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105"/>
  <p:tag name="KSO_WM_TEMPLATE_MASTER_TYPE" val="0"/>
  <p:tag name="KSO_WM_TEMPLATE_SUBCATEGORY" val="29"/>
</p:tagLst>
</file>

<file path=ppt/tags/tag20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85">
      <a:dk1>
        <a:srgbClr val="000000"/>
      </a:dk1>
      <a:lt1>
        <a:srgbClr val="FFFFFF"/>
      </a:lt1>
      <a:dk2>
        <a:srgbClr val="44546A"/>
      </a:dk2>
      <a:lt2>
        <a:srgbClr val="FFFFFF"/>
      </a:lt2>
      <a:accent1>
        <a:srgbClr val="776CFD"/>
      </a:accent1>
      <a:accent2>
        <a:srgbClr val="5D95F1"/>
      </a:accent2>
      <a:accent3>
        <a:srgbClr val="655BE6"/>
      </a:accent3>
      <a:accent4>
        <a:srgbClr val="6C95FD"/>
      </a:accent4>
      <a:accent5>
        <a:srgbClr val="64DCBF"/>
      </a:accent5>
      <a:accent6>
        <a:srgbClr val="33C2FF"/>
      </a:accent6>
      <a:hlink>
        <a:srgbClr val="658BD5"/>
      </a:hlink>
      <a:folHlink>
        <a:srgbClr val="A16AA5"/>
      </a:folHlink>
    </a:clrScheme>
    <a:fontScheme name="自定义 32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/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square">
        <a:spAutoFit/>
      </a:bodyPr>
      <a:lstStyle>
        <a:defPPr algn="l">
          <a:defRPr dirty="0"/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微软雅黑</vt:lpstr>
      <vt:lpstr>Office Theme</vt:lpstr>
      <vt:lpstr>患者用药教育融入处方</vt:lpstr>
      <vt:lpstr>目录</vt:lpstr>
      <vt:lpstr>添加章节标题</vt:lpstr>
      <vt:lpstr>处方与患者用药教育</vt:lpstr>
      <vt:lpstr>处方的基本概念</vt:lpstr>
      <vt:lpstr>患者用药教育的重要性</vt:lpstr>
      <vt:lpstr>患者用药教育的目的和内容</vt:lpstr>
      <vt:lpstr>处方与患者用药教育的关联</vt:lpstr>
      <vt:lpstr>处方开具过程中的患者用药教育</vt:lpstr>
      <vt:lpstr>处方调剂过程中的患者用药教育</vt:lpstr>
      <vt:lpstr>处方使用过程中的患者用药教育</vt:lpstr>
      <vt:lpstr>处方中患者用药教育的实施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2024-09-03T17:01:49.948</cp:lastPrinted>
  <dcterms:created xsi:type="dcterms:W3CDTF">2024-09-03T09:01:49Z</dcterms:created>
  <dcterms:modified xsi:type="dcterms:W3CDTF">2024-09-03T09:01:52Z</dcterms:modified>
</cp:coreProperties>
</file>