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15756-7F01-4894-9855-E3DDA2F7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33300-A7FE-4252-8A32-99F328081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C13C8-3835-4C8A-956E-92D5F0EC5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EE6E1-33F3-4A0B-86C4-65159BE6D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4C539-E877-4013-9E83-E36C027D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FC647-CBBB-4C6D-9BA0-76FF2082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0D3A7-51EB-4C8E-8D31-B555A1EE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D9A02-0A88-4BFE-AAD4-5BDCBB738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0C0ED-E1EA-4F20-8318-B5048430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EF09B-4EAB-4A1C-A447-CDB2A6E4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14D5F-510B-4629-B790-C38150A8C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201035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洗衣店分析策划书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洗衣店经营策略制定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设备选型与配置方案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店面选址与装修设计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人员招聘与培训方案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以25-45岁的中青年为主要目标客户群体，他们通常有较稳定的收入和家庭，对洗衣服务有较高需求。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目标客户群体主要包括上班族、家庭主妇、学生等，他们需要快速、便捷、专业的洗衣服务。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重点针对城市居民和周边地区的居民，他们通常居住在人口密集、交通便利的地区，方便前来洗衣店消费。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通过对比分析竞争对手的服务质量、价格、品牌知名度等方面，评估自身在竞争市场中的优势和劣势。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根据分析结果，制定相应的竞争策略，如提升服务质量、推出优惠活动、加强品牌宣传等。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包括其他洗衣店、干洗店、自助洗衣店等，他们提供的服务内容和价格水平各不相同。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随着人们生活水平的提高和消费观念的转变，对洗衣服务的需求不断增加，尤其是高品质、个性化的洗衣服务。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未来洗衣市场将呈现多元化、专业化、智能化的发展趋势，如推出更多种类的洗衣服务、引入先进的洗衣技术和设备、提供智能化的洗衣解决方案等。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根据市场调研和分析结果，预测未来一段时间内洗衣市场的需求和趋势，为制定营销策略和拓展市场提供参考。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洗衣店经营策略制定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33" b="2833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明确洗衣店的定位，如高端、专业、便捷等，以塑造独特的品牌形象。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设计具有辨识度的标志、店面装修和宣传物料，增强品牌认知度。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通过优质服务和客户满意度提升，鼓励客户口碑传播，扩大品牌影响力。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引进先进、高效的洗衣设备，提高洗衣质量和效率，降低损坏率。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加强员工服务意识和技能培训，提高服务质量和效率。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简化服务流程，提供便捷、快速的洗衣服务，提高客户满意度。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通过传单、海报、优惠券等线下宣传方式，提高品牌知名度和客户黏性。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推出会员制度，提供积分兑换、会员专享折扣等优惠措施，增加客户忠诚度。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利用社交媒体、搜索引擎优化（SEO）和电子邮件营销等线上渠道，吸引潜在客户。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合作联盟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与周边商家或企业建立合作关系，实现资源共享和互利共赢。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营销策略及渠道选择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设备选型与配置方案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844" b="29844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工业洗衣机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选择高效、节能、低噪音的工业洗衣机，具备大容量、高强度、耐磨损等特点，以适应洗衣店大量衣物的清洗需求。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洗涤辅助设备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配备专业的洗涤辅助设备，如浸泡池、去渍台等，以便对衣物进行预处理和去渍。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水质处理设备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安装水质软化装置，确保洗涤用水质量，延长洗涤设备使用寿命，并提高洗涤效果。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洗涤设备选型及性能要求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49" b="30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烘干设备选型及性能要求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工业烘干机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选用高效、节能的工业烘干机，具备大容量、快速烘干、温度控制精确等特点，以适应洗衣店大量衣物的烘干需求。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烘干辅助设备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配备专业的烘干辅助设备，如烘干支架、烘干篮等，以便对衣物进行分类烘干，提高烘干效率。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排风系统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设计合理的排风系统，确保烘干过程中产生的湿气及时排出，保持洗衣店内空气干燥。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https://d.book118.com/397201035112006034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2024-09-08T12:46:37.231</cp:lastPrinted>
  <dcterms:created xsi:type="dcterms:W3CDTF">2024-09-08T04:46:37Z</dcterms:created>
  <dcterms:modified xsi:type="dcterms:W3CDTF">2024-09-08T04:46:39Z</dcterms:modified>
</cp:coreProperties>
</file>