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C14F0C-96CE-4FD1-B5FA-31718A38F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3CD3A-9E23-4399-B347-28D993BE8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E9C173-DC47-4ABA-9FEB-FF369DFA9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12C697-1406-42BB-8CC0-FFA2AA6EA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18AB1C-F37A-4743-8E40-E1B943B38E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B24659-27F0-43ED-94F1-785918438F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DE9D85-C528-4E68-B082-5855B7850C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C87871-C36F-4CCA-A42F-BCF2BC74F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EA9428-2424-492B-8342-614A1AA06D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BDCA74-9A47-4C8E-9A8F-022C80993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2D706D-E382-4E69-AA48-9788285100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00025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墙纸行业项目风险管理方案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项目背景与目标</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风险识别与评估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风险防范与控制措施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应急预案与处置机制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持续改进与优化调整方案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总结回顾与展望未来发展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092" r="1109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行业规模与增长</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行业竞争格局</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发展趋势</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墙纸行业近年来保持稳定增长，市场规模不断扩大，消费需求多样化。</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行业内竞争激烈，品牌差异化程度逐渐提高，创新成为竞争核心。</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随着消费者对家居环境的要求提高，墙纸行业将朝着个性化、环保化、智能化方向发展。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墙纸行业现状及发展趋势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项目目标</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项目意义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通过本项目，旨在推出一款具有创新设计、高品质、环保性能的墙纸产品，满足目标市场需求。</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本项目的实施将提升企业在墙纸市场的竞争力，推动行业产品创新升级，为消费者提供更优质的家居环境。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风险管理的重要性</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项目实施过程中面临诸多不确定性因素，如市场需求变化、技术更新等，风险管理有助于提前识别和应对这些挑战。</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通过有效的风险管理，可以降低项目失败的风险，确保项目按照预期目标顺利推进。</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强化风险管理能力有助于企业在竞争激烈的市场环境中保持领先地位，实现可持续发展。</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应对不确定性</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保障项目成功</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提升企业竞争力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风险识别与评估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118" r="2711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9449" r="1944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采用头脑风暴、德尔菲法、SWOT分析等多种方法进行风险识别。</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明确风险识别目标、收集相关信息、运用识别方法、记录风险清单。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风险分类与评估标准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风险分类</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根据风险来源和影响程度，将风险分为市场风险、技术风险、财务风险、运营风险等类别。</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评估标准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采用定性和定量评估相结合的方法，对风险发生的概率和影响程度进行评估，确定风险等级。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市场风险</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技术风险</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财务风险</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运营风险</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关键风险点分析</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市场需求变化、竞争态势变动等因素对项目的影响。</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技术更新迭代、技术标准变化等因素对项目的影响。</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资金筹措、成本控制、收益分配等因素对项目的影响。</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供应链管理、销售渠道管理、售后服务等因素对项目的影响。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风险防范与控制措施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风险识别</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风险评估</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风险应对策略</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风险防范策略制定</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对识别出的风险进行量化评估，确定风险等级和影响程度，为后续的风险应对策略制定提供依据。</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根据风险评估结果，制定相应的风险应对策略，如风险规避、风险降低、风险转移等。</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通过市场调研、专家咨询等方式，识别墙纸行业项目可能面临的市场风险、技术风险、财务风险等。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建立健全内部控制制度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制定完善的墙纸行业项目内部控制制度，规范项目运作流程，确保项目决策的科学性和合理性。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强化风险管理意识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加强项目团队成员的风险管理培训，提高全员风险管理意识，形成风险防范的文化氛围。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定期内部审计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建立定期内部审计机制，对项目运作过程进行全面审查，及时发现和纠正潜在风险。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内部控制体系建立与完善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https://d.book118.com/398000025036006034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2024-09-12T14:05:31.515</cp:lastPrinted>
  <dcterms:created xsi:type="dcterms:W3CDTF">2024-09-12T06:05:31Z</dcterms:created>
  <dcterms:modified xsi:type="dcterms:W3CDTF">2024-09-12T06:05:33Z</dcterms:modified>
</cp:coreProperties>
</file>