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8.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png" /><Relationship Id="rId3"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D25E9D5-07EE-4126-A3F0-67B3F91650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78348A-0D93-4BAD-96B5-43BBEE427C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CA03AE4-D839-47AF-8383-ACACA6DADA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6DEA5D0-3ED0-4A2C-9138-E38910D4EA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99A6FC1-EBFC-4712-9026-094144C8F2C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1D8B30C-6CFB-46B2-B0E8-54B094BAE06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F0AE454-4BD1-4579-BD4A-C36C0E3110E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437A34-0A11-45A7-9113-F42E13CB42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719AD1-2A06-4484-8227-3FCA2561DD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3CFCAB-6B21-441F-8EBE-6772EBFCD7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FBEF76-8E5C-48AB-A15D-547ABAB780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2023/7/23</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2023/7/23</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2023/7/23</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D997B5FA-0921-464F-AAE1-844C04324D75}" type="datetimeFigureOut">
              <a:rPr lang="zh-CN" altLang="en-US" smtClean="0"/>
              <a:t>2023/7/23</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D997B5FA-0921-464F-AAE1-844C04324D75}" type="datetimeFigureOut">
              <a:rPr lang="zh-CN" altLang="en-US" smtClean="0"/>
              <a:t>2023/7/23</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D997B5FA-0921-464F-AAE1-844C04324D75}" type="datetimeFigureOut">
              <a:rPr lang="zh-CN" altLang="en-US" smtClean="0"/>
              <a:t>2023/7/23</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pic>
        <p:nvPicPr>
          <p:cNvPr id="6" name="图片 5">
            <a:extLst>
              <a:ext uri="{FF2B5EF4-FFF2-40B4-BE49-F238E27FC236}">
                <a16:creationId xmlns:a16="http://schemas.microsoft.com/office/drawing/2014/main" id="{E19B9668-20F1-4A99-A246-8B565C620FB6}"/>
              </a:ext>
            </a:extLst>
          </p:cNvPr>
          <p:cNvPicPr>
            <a:picLocks noChangeAspect="1"/>
          </p:cNvPicPr>
          <p:nvPr userDrawn="1"/>
        </p:nvPicPr>
        <p:blipFill>
          <a:blip r:embed="rId1">
            <a:extLst>
              <a:ext uri="{28A0092B-C50C-407E-A947-70E740481C1C}">
                <a14:useLocalDpi xmlns:a14="http://schemas.microsoft.com/office/drawing/2010/main" val="0"/>
              </a:ext>
            </a:extLst>
          </a:blip>
          <a:srcRect l="67827" b="81746"/>
          <a:stretch>
            <a:fillRect/>
          </a:stretch>
        </p:blipFill>
        <p:spPr>
          <a:xfrm flipV="1">
            <a:off x="9872345" y="5922000"/>
            <a:ext cx="2319655" cy="936000"/>
          </a:xfrm>
          <a:prstGeom prst="rect">
            <a:avLst/>
          </a:prstGeom>
        </p:spPr>
      </p:pic>
      <p:pic>
        <p:nvPicPr>
          <p:cNvPr id="5" name="图片 4">
            <a:extLst>
              <a:ext uri="{FF2B5EF4-FFF2-40B4-BE49-F238E27FC236}">
                <a16:creationId xmlns:a16="http://schemas.microsoft.com/office/drawing/2014/main" id="{C7C4C87B-5B14-4906-B2D3-F4A1DF07CDCA}"/>
              </a:ext>
            </a:extLst>
          </p:cNvPr>
          <p:cNvPicPr>
            <a:picLocks noChangeAspect="1"/>
          </p:cNvPicPr>
          <p:nvPr userDrawn="1"/>
        </p:nvPicPr>
        <p:blipFill>
          <a:blip r:embed="rId2">
            <a:extLst>
              <a:ext uri="{28A0092B-C50C-407E-A947-70E740481C1C}">
                <a14:useLocalDpi xmlns:a14="http://schemas.microsoft.com/office/drawing/2010/main" val="0"/>
              </a:ext>
            </a:extLst>
          </a:blip>
          <a:srcRect r="53086" b="46349"/>
          <a:stretch>
            <a:fillRect/>
          </a:stretch>
        </p:blipFill>
        <p:spPr>
          <a:xfrm>
            <a:off x="9" y="0"/>
            <a:ext cx="1861780" cy="1440000"/>
          </a:xfrm>
          <a:prstGeom prst="rect">
            <a:avLst/>
          </a:prstGeom>
        </p:spPr>
      </p:pic>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D997B5FA-0921-464F-AAE1-844C04324D75}" type="datetimeFigureOut">
              <a:rPr lang="zh-CN" altLang="en-US" smtClean="0"/>
              <a:t>2023/7/23</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D997B5FA-0921-464F-AAE1-844C04324D75}" type="datetimeFigureOut">
              <a:rPr lang="zh-CN" altLang="en-US" smtClean="0"/>
              <a:t>2023/7/23</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2023/7/23</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10;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2023/7/23</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标题和竖排文字">
    <p:spTree>
      <p:nvGrpSpPr>
        <p:cNvPr id="1" name=""/>
        <p:cNvGrpSpPr/>
        <p:nvPr/>
      </p:nvGrpSpPr>
      <p:grpSpPr>
        <a:xfrm>
          <a:off x="0" y="0"/>
          <a:ext cx="0" cy="0"/>
        </a:xfrm>
      </p:grpSpPr>
      <p:sp>
        <p:nvSpPr>
          <p:cNvPr id="7" name="文本框 6">
            <a:extLst>
              <a:ext uri="{FF2B5EF4-FFF2-40B4-BE49-F238E27FC236}">
                <a16:creationId xmlns:a16="http://schemas.microsoft.com/office/drawing/2014/main" id="{AF3218B5-6673-8926-EAA2-C67AFFF809A9}"/>
              </a:ext>
            </a:extLst>
          </p:cNvPr>
          <p:cNvSpPr txBox="1"/>
          <p:nvPr userDrawn="1"/>
        </p:nvSpPr>
        <p:spPr>
          <a:xfrm>
            <a:off x="1332480" y="581780"/>
            <a:ext cx="2698175" cy="5232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chemeClr val="dk1">
                    <a:lumMod val="100000"/>
                  </a:schemeClr>
                </a:solidFill>
                <a:latin typeface="阿里巴巴普惠体" panose="00020600040101010101" pitchFamily="18" charset="-122"/>
                <a:ea typeface="阿里巴巴普惠体" panose="00020600040101010101" pitchFamily="18" charset="-122"/>
              </a:rPr>
              <a:t>输入内页大标题</a:t>
            </a:r>
          </a:p>
        </p:txBody>
      </p:sp>
      <p:grpSp>
        <p:nvGrpSpPr>
          <p:cNvPr id="8" name="组合 7">
            <a:extLst>
              <a:ext uri="{FF2B5EF4-FFF2-40B4-BE49-F238E27FC236}">
                <a16:creationId xmlns:a16="http://schemas.microsoft.com/office/drawing/2014/main" id="{77C7280B-A04B-C441-89D5-B94EAA021A32}"/>
              </a:ext>
            </a:extLst>
          </p:cNvPr>
          <p:cNvGrpSpPr/>
          <p:nvPr userDrawn="1"/>
        </p:nvGrpSpPr>
        <p:grpSpPr>
          <a:xfrm>
            <a:off x="378769" y="447085"/>
            <a:ext cx="709222" cy="767715"/>
            <a:chOff x="5430079" y="1779955"/>
            <a:chExt cx="1235068" cy="1336931"/>
          </a:xfrm>
        </p:grpSpPr>
        <p:sp>
          <p:nvSpPr>
            <p:cNvPr id="9" name="六边形 8">
              <a:extLst>
                <a:ext uri="{FF2B5EF4-FFF2-40B4-BE49-F238E27FC236}">
                  <a16:creationId xmlns:a16="http://schemas.microsoft.com/office/drawing/2014/main" id="{60D61477-11AB-7A7A-2771-98704B62E68F}"/>
                </a:ext>
              </a:extLst>
            </p:cNvPr>
            <p:cNvSpPr/>
            <p:nvPr/>
          </p:nvSpPr>
          <p:spPr>
            <a:xfrm rot="5400000">
              <a:off x="5379147" y="1830887"/>
              <a:ext cx="1336931" cy="1235068"/>
            </a:xfrm>
            <a:prstGeom prst="hexagon">
              <a:avLst>
                <a:gd name="adj" fmla="val 23762"/>
                <a:gd name="vf" fmla="val 115470"/>
              </a:avLst>
            </a:prstGeom>
            <a:solidFill>
              <a:schemeClr val="accent1"/>
            </a:solidFill>
            <a:ln w="38100">
              <a:solidFill>
                <a:schemeClr val="bg1"/>
              </a:solidFill>
            </a:ln>
            <a:effectLst>
              <a:outerShdw blurRad="1016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
            </a:p>
          </p:txBody>
        </p:sp>
        <p:sp>
          <p:nvSpPr>
            <p:cNvPr id="10" name="文本框 9">
              <a:extLst>
                <a:ext uri="{FF2B5EF4-FFF2-40B4-BE49-F238E27FC236}">
                  <a16:creationId xmlns:a16="http://schemas.microsoft.com/office/drawing/2014/main" id="{D2095F62-B54A-9E5B-16E6-ABCDCF71B317}"/>
                </a:ext>
              </a:extLst>
            </p:cNvPr>
            <p:cNvSpPr txBox="1"/>
            <p:nvPr/>
          </p:nvSpPr>
          <p:spPr>
            <a:xfrm>
              <a:off x="5526715" y="2040257"/>
              <a:ext cx="1041803" cy="91115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800">
                  <a:solidFill>
                    <a:schemeClr val="bg1"/>
                  </a:solidFill>
                  <a:latin typeface="阿里巴巴普惠体" panose="00020600040101010101" pitchFamily="18" charset="-122"/>
                  <a:ea typeface="阿里巴巴普惠体" panose="00020600040101010101" pitchFamily="18" charset="-122"/>
                </a:rPr>
                <a:t>10</a:t>
              </a:r>
              <a:endParaRPr lang="zh-CN" altLang="en-US" sz="2800">
                <a:solidFill>
                  <a:schemeClr val="bg1"/>
                </a:solidFill>
                <a:latin typeface="阿里巴巴普惠体" panose="00020600040101010101" pitchFamily="18" charset="-122"/>
                <a:ea typeface="阿里巴巴普惠体" panose="00020600040101010101" pitchFamily="18" charset="-122"/>
              </a:endParaRPr>
            </a:p>
          </p:txBody>
        </p:sp>
      </p:grpSp>
    </p:spTree>
    <p:extLst>
      <p:ext uri="{BB962C8B-B14F-4D97-AF65-F5344CB8AC3E}">
        <p14:creationId xmlns:p14="http://schemas.microsoft.com/office/powerpoint/2010/main" val="1068884271"/>
      </p:ext>
    </p:extLst>
  </p:cSld>
  <p:clrMapOvr>
    <a:masterClrMapping/>
  </p:clrMapOvr>
  <p:transition/>
  <p:timing/>
  <p:extLst>
    <p:ext uri="{DCECCB84-F9BA-43D5-87BE-67443E8EF086}">
      <p15:sldGuideLst xmlns:p15="http://schemas.microsoft.com/office/powerpoint/2012/main">
        <p15:guide id="1" orient="horz" pos="2137">
          <p15:clr>
            <a:srgbClr val="FBAE40"/>
          </p15:clr>
        </p15:guide>
        <p15:guide id="2" pos="3840">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阿里巴巴普惠体"/>
                <a:ea typeface="阿里巴巴普惠体"/>
                <a:cs typeface="阿里巴巴普惠体" panose="0002060004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2023/7/23</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阿里巴巴普惠体"/>
                <a:ea typeface="阿里巴巴普惠体"/>
                <a:cs typeface="阿里巴巴普惠体" panose="0002060004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阿里巴巴普惠体"/>
                <a:ea typeface="阿里巴巴普惠体"/>
                <a:cs typeface="阿里巴巴普惠体" panose="0002060004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Lst>
  <p:transition/>
  <p:timing/>
  <p:txStyles>
    <p:titleStyle>
      <a:lvl1pPr algn="l" defTabSz="914400" rtl="0" eaLnBrk="1" latinLnBrk="0" hangingPunct="1">
        <a:lnSpc>
          <a:spcPct val="90000"/>
        </a:lnSpc>
        <a:spcBef>
          <a:spcPct val="0"/>
        </a:spcBef>
        <a:buNone/>
        <a:defRPr sz="4400" kern="1200">
          <a:solidFill>
            <a:schemeClr val="tx1"/>
          </a:solidFill>
          <a:latin typeface="阿里巴巴普惠体"/>
          <a:ea typeface="阿里巴巴普惠体"/>
          <a:cs typeface="阿里巴巴普惠体" panose="00020600040101010101" charset="-122"/>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阿里巴巴普惠体"/>
          <a:ea typeface="阿里巴巴普惠体"/>
          <a:cs typeface="阿里巴巴普惠体" panose="00020600040101010101" charset="-122"/>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阿里巴巴普惠体"/>
          <a:ea typeface="阿里巴巴普惠体"/>
          <a:cs typeface="阿里巴巴普惠体" panose="00020600040101010101" charset="-122"/>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阿里巴巴普惠体"/>
          <a:ea typeface="阿里巴巴普惠体"/>
          <a:cs typeface="阿里巴巴普惠体" panose="00020600040101010101" charset="-122"/>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阿里巴巴普惠体"/>
          <a:ea typeface="阿里巴巴普惠体"/>
          <a:cs typeface="阿里巴巴普惠体" panose="00020600040101010101" charset="-122"/>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阿里巴巴普惠体"/>
          <a:ea typeface="阿里巴巴普惠体"/>
          <a:cs typeface="阿里巴巴普惠体" panose="00020600040101010101"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orient="horz" pos="128" userDrawn="1">
          <p15:clr>
            <a:srgbClr val="F26B43"/>
          </p15:clr>
        </p15:guide>
        <p15:guide id="4" orient="horz" pos="4184" userDrawn="1">
          <p15:clr>
            <a:srgbClr val="F26B43"/>
          </p15:clr>
        </p15:guide>
        <p15:guide id="5" pos="224" userDrawn="1">
          <p15:clr>
            <a:srgbClr val="F26B43"/>
          </p15:clr>
        </p15:guide>
        <p15:guide id="6" pos="7448" userDrawn="1">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image" Target="../media/image5.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image" Target="../media/image5.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image" Target="../media/image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image" Target="../media/image5.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5.xml" /><Relationship Id="rId2" Type="http://schemas.openxmlformats.org/officeDocument/2006/relationships/tags" Target="../tags/tag7.xml" /><Relationship Id="rId3" Type="http://schemas.openxmlformats.org/officeDocument/2006/relationships/tags" Target="../tags/tag8.xml" /><Relationship Id="rId4" Type="http://schemas.openxmlformats.org/officeDocument/2006/relationships/tags" Target="../tags/tag9.xml" /><Relationship Id="rId5" Type="http://schemas.openxmlformats.org/officeDocument/2006/relationships/tags" Target="../tags/tag10.xml" /><Relationship Id="rId6" Type="http://schemas.openxmlformats.org/officeDocument/2006/relationships/tags" Target="../tags/tag11.xml" /><Relationship Id="rId7" Type="http://schemas.openxmlformats.org/officeDocument/2006/relationships/tags" Target="../tags/tag12.xml" /><Relationship Id="rId8" Type="http://schemas.openxmlformats.org/officeDocument/2006/relationships/tags" Target="../tags/tag13.xml" /><Relationship Id="rId9" Type="http://schemas.openxmlformats.org/officeDocument/2006/relationships/tags" Target="../tags/tag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6.xml" /><Relationship Id="rId3" Type="http://schemas.openxmlformats.org/officeDocument/2006/relationships/image" Target="../media/image9.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8000111100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a:extLst>
              <a:ext uri="{FF2B5EF4-FFF2-40B4-BE49-F238E27FC236}">
                <a16:creationId xmlns:a16="http://schemas.microsoft.com/office/drawing/2014/main" id="{82A1802B-BF6E-4EA8-8CB1-F6FEE3A4DDD8}"/>
              </a:ext>
            </a:extLst>
          </p:cNvPr>
          <p:cNvPicPr>
            <a:picLocks noChangeAspect="1"/>
          </p:cNvPicPr>
          <p:nvPr/>
        </p:nvPicPr>
        <p:blipFill>
          <a:blip r:embed="rId2">
            <a:extLst>
              <a:ext uri="{28A0092B-C50C-407E-A947-70E740481C1C}">
                <a14:useLocalDpi xmlns:a14="http://schemas.microsoft.com/office/drawing/2010/main" val="0"/>
              </a:ext>
            </a:extLst>
          </a:blip>
          <a:srcRect r="42512"/>
          <a:stretch>
            <a:fillRect/>
          </a:stretch>
        </p:blipFill>
        <p:spPr>
          <a:xfrm>
            <a:off x="0" y="0"/>
            <a:ext cx="5829300" cy="6858000"/>
          </a:xfrm>
          <a:prstGeom prst="rect">
            <a:avLst/>
          </a:prstGeom>
        </p:spPr>
      </p:pic>
      <p:pic>
        <p:nvPicPr>
          <p:cNvPr id="7" name="图片 6">
            <a:extLst>
              <a:ext uri="{FF2B5EF4-FFF2-40B4-BE49-F238E27FC236}">
                <a16:creationId xmlns:a16="http://schemas.microsoft.com/office/drawing/2014/main" id="{440EC070-D513-4A51-BEF2-FCD5001CF3FE}"/>
              </a:ext>
            </a:extLst>
          </p:cNvPr>
          <p:cNvPicPr>
            <a:picLocks noChangeAspect="1"/>
          </p:cNvPicPr>
          <p:nvPr/>
        </p:nvPicPr>
        <p:blipFill>
          <a:blip r:embed="rId3">
            <a:extLst>
              <a:ext uri="{28A0092B-C50C-407E-A947-70E740481C1C}">
                <a14:useLocalDpi xmlns:a14="http://schemas.microsoft.com/office/drawing/2010/main" val="0"/>
              </a:ext>
            </a:extLst>
          </a:blip>
          <a:srcRect l="58020"/>
          <a:stretch>
            <a:fillRect/>
          </a:stretch>
        </p:blipFill>
        <p:spPr>
          <a:xfrm>
            <a:off x="8143875" y="0"/>
            <a:ext cx="4048125" cy="6858000"/>
          </a:xfrm>
          <a:prstGeom prst="rect">
            <a:avLst/>
          </a:prstGeom>
        </p:spPr>
      </p:pic>
      <p:pic>
        <p:nvPicPr>
          <p:cNvPr id="8" name="图片 7">
            <a:extLst>
              <a:ext uri="{FF2B5EF4-FFF2-40B4-BE49-F238E27FC236}">
                <a16:creationId xmlns:a16="http://schemas.microsoft.com/office/drawing/2014/main" id="{5672BF1D-9936-4C79-BBCE-9DFDA106B4EE}"/>
              </a:ext>
            </a:extLst>
          </p:cNvPr>
          <p:cNvPicPr>
            <a:picLocks noChangeAspect="1"/>
          </p:cNvPicPr>
          <p:nvPr/>
        </p:nvPicPr>
        <p:blipFill>
          <a:blip r:embed="rId4">
            <a:extLst>
              <a:ext uri="{28A0092B-C50C-407E-A947-70E740481C1C}">
                <a14:useLocalDpi xmlns:a14="http://schemas.microsoft.com/office/drawing/2010/main" val="0"/>
              </a:ext>
            </a:extLst>
          </a:blip>
          <a:srcRect l="58020" t="92639" r="26966" b="278"/>
          <a:stretch>
            <a:fillRect/>
          </a:stretch>
        </p:blipFill>
        <p:spPr>
          <a:xfrm>
            <a:off x="5010151" y="5848350"/>
            <a:ext cx="4695824" cy="1009650"/>
          </a:xfrm>
          <a:prstGeom prst="rect">
            <a:avLst/>
          </a:prstGeom>
        </p:spPr>
      </p:pic>
      <p:sp>
        <p:nvSpPr>
          <p:cNvPr id="9" name="矩形 8">
            <a:extLst>
              <a:ext uri="{FF2B5EF4-FFF2-40B4-BE49-F238E27FC236}">
                <a16:creationId xmlns:a16="http://schemas.microsoft.com/office/drawing/2014/main" id="{856ABC19-8FC4-4AC4-A322-3EDE4214E7B7}"/>
              </a:ext>
            </a:extLst>
          </p:cNvPr>
          <p:cNvSpPr/>
          <p:nvPr/>
        </p:nvSpPr>
        <p:spPr>
          <a:xfrm>
            <a:off x="2190751" y="2357465"/>
            <a:ext cx="8440995" cy="156966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9600">
                <a:solidFill>
                  <a:srgbClr val="6F6D54"/>
                </a:solidFill>
                <a:latin typeface="锐字真言体免费商用" panose="02010600030101010101" pitchFamily="2" charset="-122"/>
                <a:ea typeface="锐字真言体免费商用" panose="02010600030101010101" pitchFamily="2" charset="-122"/>
              </a:rPr>
              <a:t>教师职业素养</a:t>
            </a:r>
          </a:p>
        </p:txBody>
      </p:sp>
      <p:sp>
        <p:nvSpPr>
          <p:cNvPr id="10" name="矩形 9">
            <a:extLst>
              <a:ext uri="{FF2B5EF4-FFF2-40B4-BE49-F238E27FC236}">
                <a16:creationId xmlns:a16="http://schemas.microsoft.com/office/drawing/2014/main" id="{30477D32-DB25-43F6-A8C9-EBC7A751E43E}"/>
              </a:ext>
            </a:extLst>
          </p:cNvPr>
          <p:cNvSpPr/>
          <p:nvPr/>
        </p:nvSpPr>
        <p:spPr>
          <a:xfrm>
            <a:off x="3832661" y="1761351"/>
            <a:ext cx="5157174" cy="36933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a:solidFill>
                  <a:schemeClr val="tx1">
                    <a:lumMod val="75000"/>
                    <a:lumOff val="25000"/>
                  </a:schemeClr>
                </a:solidFill>
                <a:sym typeface="+mn-ea"/>
              </a:rPr>
              <a:t>教</a:t>
            </a:r>
            <a:r>
              <a:rPr lang="en-US" altLang="zh-CN">
                <a:solidFill>
                  <a:schemeClr val="tx1">
                    <a:lumMod val="75000"/>
                    <a:lumOff val="25000"/>
                  </a:schemeClr>
                </a:solidFill>
                <a:sym typeface="+mn-ea"/>
              </a:rPr>
              <a:t>/</a:t>
            </a:r>
            <a:r>
              <a:rPr lang="zh-CN" altLang="en-US">
                <a:solidFill>
                  <a:schemeClr val="tx1">
                    <a:lumMod val="75000"/>
                    <a:lumOff val="25000"/>
                  </a:schemeClr>
                </a:solidFill>
                <a:sym typeface="+mn-ea"/>
              </a:rPr>
              <a:t>师</a:t>
            </a:r>
            <a:r>
              <a:rPr lang="en-US" altLang="zh-CN">
                <a:solidFill>
                  <a:schemeClr val="tx1">
                    <a:lumMod val="75000"/>
                    <a:lumOff val="25000"/>
                  </a:schemeClr>
                </a:solidFill>
                <a:sym typeface="+mn-ea"/>
              </a:rPr>
              <a:t>/</a:t>
            </a:r>
            <a:r>
              <a:rPr lang="zh-CN" altLang="en-US">
                <a:solidFill>
                  <a:schemeClr val="tx1">
                    <a:lumMod val="75000"/>
                    <a:lumOff val="25000"/>
                  </a:schemeClr>
                </a:solidFill>
                <a:sym typeface="+mn-ea"/>
              </a:rPr>
              <a:t>职</a:t>
            </a:r>
            <a:r>
              <a:rPr lang="en-US" altLang="zh-CN">
                <a:solidFill>
                  <a:schemeClr val="tx1">
                    <a:lumMod val="75000"/>
                    <a:lumOff val="25000"/>
                  </a:schemeClr>
                </a:solidFill>
                <a:sym typeface="+mn-ea"/>
              </a:rPr>
              <a:t>/</a:t>
            </a:r>
            <a:r>
              <a:rPr lang="zh-CN" altLang="en-US">
                <a:solidFill>
                  <a:schemeClr val="tx1">
                    <a:lumMod val="75000"/>
                    <a:lumOff val="25000"/>
                  </a:schemeClr>
                </a:solidFill>
                <a:sym typeface="+mn-ea"/>
              </a:rPr>
              <a:t>业</a:t>
            </a:r>
            <a:r>
              <a:rPr lang="en-US" altLang="zh-CN">
                <a:solidFill>
                  <a:schemeClr val="tx1">
                    <a:lumMod val="75000"/>
                    <a:lumOff val="25000"/>
                  </a:schemeClr>
                </a:solidFill>
                <a:sym typeface="+mn-ea"/>
              </a:rPr>
              <a:t>/</a:t>
            </a:r>
            <a:r>
              <a:rPr lang="zh-CN" altLang="en-US">
                <a:solidFill>
                  <a:schemeClr val="tx1">
                    <a:lumMod val="75000"/>
                    <a:lumOff val="25000"/>
                  </a:schemeClr>
                </a:solidFill>
                <a:sym typeface="+mn-ea"/>
              </a:rPr>
              <a:t>角</a:t>
            </a:r>
            <a:r>
              <a:rPr lang="en-US" altLang="zh-CN">
                <a:solidFill>
                  <a:schemeClr val="tx1">
                    <a:lumMod val="75000"/>
                    <a:lumOff val="25000"/>
                  </a:schemeClr>
                </a:solidFill>
                <a:sym typeface="+mn-ea"/>
              </a:rPr>
              <a:t>/</a:t>
            </a:r>
            <a:r>
              <a:rPr lang="zh-CN" altLang="en-US">
                <a:solidFill>
                  <a:schemeClr val="tx1">
                    <a:lumMod val="75000"/>
                    <a:lumOff val="25000"/>
                  </a:schemeClr>
                </a:solidFill>
                <a:sym typeface="+mn-ea"/>
              </a:rPr>
              <a:t>色</a:t>
            </a:r>
            <a:r>
              <a:rPr lang="en-US" altLang="zh-CN">
                <a:solidFill>
                  <a:schemeClr val="tx1">
                    <a:lumMod val="75000"/>
                    <a:lumOff val="25000"/>
                  </a:schemeClr>
                </a:solidFill>
                <a:sym typeface="+mn-ea"/>
              </a:rPr>
              <a:t>/</a:t>
            </a:r>
            <a:r>
              <a:rPr lang="zh-CN" altLang="en-US">
                <a:solidFill>
                  <a:schemeClr val="tx1">
                    <a:lumMod val="75000"/>
                    <a:lumOff val="25000"/>
                  </a:schemeClr>
                </a:solidFill>
                <a:sym typeface="+mn-ea"/>
              </a:rPr>
              <a:t>与</a:t>
            </a:r>
            <a:r>
              <a:rPr lang="en-US" altLang="zh-CN">
                <a:solidFill>
                  <a:schemeClr val="tx1">
                    <a:lumMod val="75000"/>
                    <a:lumOff val="25000"/>
                  </a:schemeClr>
                </a:solidFill>
                <a:sym typeface="+mn-ea"/>
              </a:rPr>
              <a:t>/</a:t>
            </a:r>
            <a:r>
              <a:rPr lang="zh-CN" altLang="en-US">
                <a:solidFill>
                  <a:schemeClr val="tx1">
                    <a:lumMod val="75000"/>
                    <a:lumOff val="25000"/>
                  </a:schemeClr>
                </a:solidFill>
                <a:sym typeface="+mn-ea"/>
              </a:rPr>
              <a:t>形</a:t>
            </a:r>
            <a:r>
              <a:rPr lang="en-US" altLang="zh-CN">
                <a:solidFill>
                  <a:schemeClr val="tx1">
                    <a:lumMod val="75000"/>
                    <a:lumOff val="25000"/>
                  </a:schemeClr>
                </a:solidFill>
                <a:sym typeface="+mn-ea"/>
              </a:rPr>
              <a:t>/</a:t>
            </a:r>
            <a:r>
              <a:rPr lang="zh-CN" altLang="en-US">
                <a:solidFill>
                  <a:schemeClr val="tx1">
                    <a:lumMod val="75000"/>
                    <a:lumOff val="25000"/>
                  </a:schemeClr>
                </a:solidFill>
                <a:sym typeface="+mn-ea"/>
              </a:rPr>
              <a:t>象</a:t>
            </a:r>
            <a:r>
              <a:rPr lang="en-US" altLang="zh-CN">
                <a:solidFill>
                  <a:schemeClr val="tx1">
                    <a:lumMod val="75000"/>
                    <a:lumOff val="25000"/>
                  </a:schemeClr>
                </a:solidFill>
                <a:sym typeface="+mn-ea"/>
              </a:rPr>
              <a:t>/</a:t>
            </a:r>
            <a:r>
              <a:rPr lang="zh-CN" altLang="en-US">
                <a:solidFill>
                  <a:schemeClr val="tx1">
                    <a:lumMod val="75000"/>
                    <a:lumOff val="25000"/>
                  </a:schemeClr>
                </a:solidFill>
                <a:sym typeface="+mn-ea"/>
              </a:rPr>
              <a:t>培</a:t>
            </a:r>
            <a:r>
              <a:rPr lang="en-US" altLang="zh-CN">
                <a:solidFill>
                  <a:schemeClr val="tx1">
                    <a:lumMod val="75000"/>
                    <a:lumOff val="25000"/>
                  </a:schemeClr>
                </a:solidFill>
                <a:sym typeface="+mn-ea"/>
              </a:rPr>
              <a:t>/</a:t>
            </a:r>
            <a:r>
              <a:rPr lang="zh-CN" altLang="en-US">
                <a:solidFill>
                  <a:schemeClr val="tx1">
                    <a:lumMod val="75000"/>
                    <a:lumOff val="25000"/>
                  </a:schemeClr>
                </a:solidFill>
                <a:sym typeface="+mn-ea"/>
              </a:rPr>
              <a:t>训</a:t>
            </a:r>
            <a:r>
              <a:rPr lang="en-US" altLang="zh-CN">
                <a:solidFill>
                  <a:schemeClr val="tx1">
                    <a:lumMod val="75000"/>
                    <a:lumOff val="25000"/>
                  </a:schemeClr>
                </a:solidFill>
                <a:sym typeface="+mn-ea"/>
              </a:rPr>
              <a:t>/</a:t>
            </a:r>
            <a:r>
              <a:rPr lang="zh-CN" altLang="en-US">
                <a:solidFill>
                  <a:schemeClr val="tx1">
                    <a:lumMod val="75000"/>
                    <a:lumOff val="25000"/>
                  </a:schemeClr>
                </a:solidFill>
                <a:sym typeface="+mn-ea"/>
              </a:rPr>
              <a:t>课</a:t>
            </a:r>
            <a:r>
              <a:rPr lang="en-US" altLang="zh-CN">
                <a:solidFill>
                  <a:schemeClr val="tx1">
                    <a:lumMod val="75000"/>
                    <a:lumOff val="25000"/>
                  </a:schemeClr>
                </a:solidFill>
                <a:sym typeface="+mn-ea"/>
              </a:rPr>
              <a:t>/</a:t>
            </a:r>
            <a:r>
              <a:rPr lang="zh-CN" altLang="en-US">
                <a:solidFill>
                  <a:schemeClr val="tx1">
                    <a:lumMod val="75000"/>
                    <a:lumOff val="25000"/>
                  </a:schemeClr>
                </a:solidFill>
                <a:sym typeface="+mn-ea"/>
              </a:rPr>
              <a:t>件</a:t>
            </a:r>
            <a:endParaRPr lang="zh-CN" altLang="en-US">
              <a:solidFill>
                <a:schemeClr val="tx1">
                  <a:lumMod val="75000"/>
                  <a:lumOff val="25000"/>
                </a:schemeClr>
              </a:solidFill>
            </a:endParaRPr>
          </a:p>
        </p:txBody>
      </p:sp>
      <p:sp>
        <p:nvSpPr>
          <p:cNvPr id="11" name="矩形 10">
            <a:extLst>
              <a:ext uri="{FF2B5EF4-FFF2-40B4-BE49-F238E27FC236}">
                <a16:creationId xmlns:a16="http://schemas.microsoft.com/office/drawing/2014/main" id="{670F74A1-BCCE-4B4D-A8CC-7791864BE322}"/>
              </a:ext>
            </a:extLst>
          </p:cNvPr>
          <p:cNvSpPr/>
          <p:nvPr/>
        </p:nvSpPr>
        <p:spPr>
          <a:xfrm>
            <a:off x="3082261" y="3896233"/>
            <a:ext cx="6657975" cy="49199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buFont typeface="阿里巴巴普惠体"/>
              <a:buNone/>
            </a:pPr>
            <a:r>
              <a:rPr lang="zh-CN" altLang="en-US" sz="1000">
                <a:solidFill>
                  <a:schemeClr val="bg1">
                    <a:lumMod val="50000"/>
                  </a:schemeClr>
                </a:solidFill>
                <a:latin typeface="阿里巴巴普惠体"/>
              </a:rPr>
              <a:t>教师的地位和作用是通过教师在教育教学中充当的角色行为来表征和实现的，教师在教学中的角色是教师的多种社会属性和社会关系在教学活动中的反映</a:t>
            </a:r>
            <a:endParaRPr lang="zh-CN" altLang="en-US" sz="1000">
              <a:solidFill>
                <a:schemeClr val="bg1">
                  <a:lumMod val="50000"/>
                </a:schemeClr>
              </a:solidFill>
            </a:endParaRPr>
          </a:p>
        </p:txBody>
      </p:sp>
      <p:grpSp>
        <p:nvGrpSpPr>
          <p:cNvPr id="18" name="组合 17">
            <a:extLst>
              <a:ext uri="{FF2B5EF4-FFF2-40B4-BE49-F238E27FC236}">
                <a16:creationId xmlns:a16="http://schemas.microsoft.com/office/drawing/2014/main" id="{BB670659-BA57-4E12-A935-78B420A0BF65}"/>
              </a:ext>
            </a:extLst>
          </p:cNvPr>
          <p:cNvGrpSpPr/>
          <p:nvPr/>
        </p:nvGrpSpPr>
        <p:grpSpPr>
          <a:xfrm>
            <a:off x="4268123" y="4840895"/>
            <a:ext cx="4286251" cy="360000"/>
            <a:chOff x="4429126" y="4627558"/>
            <a:chExt cx="4286251" cy="360000"/>
          </a:xfrm>
        </p:grpSpPr>
        <p:grpSp>
          <p:nvGrpSpPr>
            <p:cNvPr id="14" name="组合 13">
              <a:extLst>
                <a:ext uri="{FF2B5EF4-FFF2-40B4-BE49-F238E27FC236}">
                  <a16:creationId xmlns:a16="http://schemas.microsoft.com/office/drawing/2014/main" id="{E0439668-1BD5-47D6-8886-CA79C9B9618D}"/>
                </a:ext>
              </a:extLst>
            </p:cNvPr>
            <p:cNvGrpSpPr/>
            <p:nvPr/>
          </p:nvGrpSpPr>
          <p:grpSpPr>
            <a:xfrm>
              <a:off x="4429126" y="4627558"/>
              <a:ext cx="1933576" cy="360000"/>
              <a:chOff x="4429126" y="4564670"/>
              <a:chExt cx="1933576" cy="360000"/>
            </a:xfrm>
            <a:noFill/>
          </p:grpSpPr>
          <p:sp>
            <p:nvSpPr>
              <p:cNvPr id="12" name="矩形: 圆角 11">
                <a:extLst>
                  <a:ext uri="{FF2B5EF4-FFF2-40B4-BE49-F238E27FC236}">
                    <a16:creationId xmlns:a16="http://schemas.microsoft.com/office/drawing/2014/main" id="{62DAF85F-E842-42E0-A7BE-54E315DA1028}"/>
                  </a:ext>
                </a:extLst>
              </p:cNvPr>
              <p:cNvSpPr/>
              <p:nvPr/>
            </p:nvSpPr>
            <p:spPr>
              <a:xfrm>
                <a:off x="4429126" y="4564670"/>
                <a:ext cx="1933576" cy="360000"/>
              </a:xfrm>
              <a:prstGeom prst="roundRect">
                <a:avLst>
                  <a:gd name="adj" fmla="val 50000"/>
                </a:avLst>
              </a:prstGeom>
              <a:grpFill/>
              <a:ln>
                <a:solidFill>
                  <a:srgbClr val="E8B17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solidFill>
                    <a:schemeClr val="tx1">
                      <a:lumMod val="75000"/>
                      <a:lumOff val="25000"/>
                    </a:schemeClr>
                  </a:solidFill>
                </a:endParaRPr>
              </a:p>
            </p:txBody>
          </p:sp>
          <p:sp>
            <p:nvSpPr>
              <p:cNvPr id="13" name="文本框 12">
                <a:extLst>
                  <a:ext uri="{FF2B5EF4-FFF2-40B4-BE49-F238E27FC236}">
                    <a16:creationId xmlns:a16="http://schemas.microsoft.com/office/drawing/2014/main" id="{3B7B0DC2-5EC9-4062-BB02-02F4C75C10A3}"/>
                  </a:ext>
                </a:extLst>
              </p:cNvPr>
              <p:cNvSpPr txBox="1"/>
              <p:nvPr/>
            </p:nvSpPr>
            <p:spPr>
              <a:xfrm>
                <a:off x="4693639" y="4575393"/>
                <a:ext cx="1404552" cy="338554"/>
              </a:xfrm>
              <a:prstGeom prst="rect">
                <a:avLst/>
              </a:prstGeom>
              <a:grpFill/>
              <a:ln>
                <a:noFill/>
              </a:ln>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600">
                    <a:solidFill>
                      <a:schemeClr val="tx1">
                        <a:lumMod val="75000"/>
                        <a:lumOff val="25000"/>
                      </a:schemeClr>
                    </a:solidFill>
                  </a:rPr>
                  <a:t>主讲人：</a:t>
                </a:r>
                <a:r>
                  <a:rPr lang="en-US" altLang="zh-CN" sz="1600">
                    <a:solidFill>
                      <a:schemeClr val="tx1">
                        <a:lumMod val="75000"/>
                        <a:lumOff val="25000"/>
                      </a:schemeClr>
                    </a:solidFill>
                  </a:rPr>
                  <a:t>XXX</a:t>
                </a:r>
                <a:endParaRPr lang="zh-CN" altLang="en-US" sz="1600">
                  <a:solidFill>
                    <a:schemeClr val="tx1">
                      <a:lumMod val="75000"/>
                      <a:lumOff val="25000"/>
                    </a:schemeClr>
                  </a:solidFill>
                </a:endParaRPr>
              </a:p>
            </p:txBody>
          </p:sp>
        </p:grpSp>
        <p:grpSp>
          <p:nvGrpSpPr>
            <p:cNvPr id="15" name="组合 14">
              <a:extLst>
                <a:ext uri="{FF2B5EF4-FFF2-40B4-BE49-F238E27FC236}">
                  <a16:creationId xmlns:a16="http://schemas.microsoft.com/office/drawing/2014/main" id="{9C0825AF-D822-452B-97C6-BF4AF28D52FC}"/>
                </a:ext>
              </a:extLst>
            </p:cNvPr>
            <p:cNvGrpSpPr/>
            <p:nvPr/>
          </p:nvGrpSpPr>
          <p:grpSpPr>
            <a:xfrm>
              <a:off x="6781801" y="4627558"/>
              <a:ext cx="1933576" cy="360000"/>
              <a:chOff x="4429126" y="4564670"/>
              <a:chExt cx="1933576" cy="360000"/>
            </a:xfrm>
            <a:noFill/>
          </p:grpSpPr>
          <p:sp>
            <p:nvSpPr>
              <p:cNvPr id="16" name="矩形: 圆角 15">
                <a:extLst>
                  <a:ext uri="{FF2B5EF4-FFF2-40B4-BE49-F238E27FC236}">
                    <a16:creationId xmlns:a16="http://schemas.microsoft.com/office/drawing/2014/main" id="{F5EF4989-32F8-48D1-AAE2-7D6FD81E7331}"/>
                  </a:ext>
                </a:extLst>
              </p:cNvPr>
              <p:cNvSpPr/>
              <p:nvPr/>
            </p:nvSpPr>
            <p:spPr>
              <a:xfrm>
                <a:off x="4429126" y="4564670"/>
                <a:ext cx="1933576" cy="360000"/>
              </a:xfrm>
              <a:prstGeom prst="roundRect">
                <a:avLst>
                  <a:gd name="adj" fmla="val 50000"/>
                </a:avLst>
              </a:prstGeom>
              <a:grpFill/>
              <a:ln>
                <a:solidFill>
                  <a:srgbClr val="E8B17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solidFill>
                    <a:schemeClr val="tx1">
                      <a:lumMod val="75000"/>
                      <a:lumOff val="25000"/>
                    </a:schemeClr>
                  </a:solidFill>
                </a:endParaRPr>
              </a:p>
            </p:txBody>
          </p:sp>
          <p:sp>
            <p:nvSpPr>
              <p:cNvPr id="17" name="文本框 16">
                <a:extLst>
                  <a:ext uri="{FF2B5EF4-FFF2-40B4-BE49-F238E27FC236}">
                    <a16:creationId xmlns:a16="http://schemas.microsoft.com/office/drawing/2014/main" id="{1B0C5DF1-0865-4273-920C-D389B38E2D08}"/>
                  </a:ext>
                </a:extLst>
              </p:cNvPr>
              <p:cNvSpPr txBox="1"/>
              <p:nvPr/>
            </p:nvSpPr>
            <p:spPr>
              <a:xfrm>
                <a:off x="4613488" y="4575393"/>
                <a:ext cx="1564852" cy="338554"/>
              </a:xfrm>
              <a:prstGeom prst="rect">
                <a:avLst/>
              </a:prstGeom>
              <a:grpFill/>
              <a:ln>
                <a:noFill/>
              </a:ln>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600">
                    <a:solidFill>
                      <a:schemeClr val="tx1">
                        <a:lumMod val="75000"/>
                        <a:lumOff val="25000"/>
                      </a:schemeClr>
                    </a:solidFill>
                  </a:rPr>
                  <a:t>时间：</a:t>
                </a:r>
                <a:r>
                  <a:rPr lang="en-US" altLang="zh-CN" sz="1600">
                    <a:solidFill>
                      <a:schemeClr val="tx1">
                        <a:lumMod val="75000"/>
                        <a:lumOff val="25000"/>
                      </a:schemeClr>
                    </a:solidFill>
                  </a:rPr>
                  <a:t>2023.08</a:t>
                </a:r>
                <a:endParaRPr lang="zh-CN" altLang="en-US" sz="1600">
                  <a:solidFill>
                    <a:schemeClr val="tx1">
                      <a:lumMod val="75000"/>
                      <a:lumOff val="25000"/>
                    </a:schemeClr>
                  </a:solidFill>
                </a:endParaRPr>
              </a:p>
            </p:txBody>
          </p:sp>
        </p:grpSp>
      </p:grpSp>
      <p:sp>
        <p:nvSpPr>
          <p:cNvPr id="19" name="矩形 18">
            <a:extLst>
              <a:ext uri="{FF2B5EF4-FFF2-40B4-BE49-F238E27FC236}">
                <a16:creationId xmlns:a16="http://schemas.microsoft.com/office/drawing/2014/main" id="{F301DE24-B566-4A50-8655-F58C94347DDC}"/>
              </a:ext>
            </a:extLst>
          </p:cNvPr>
          <p:cNvSpPr/>
          <p:nvPr/>
        </p:nvSpPr>
        <p:spPr>
          <a:xfrm>
            <a:off x="4637294" y="286435"/>
            <a:ext cx="4698588" cy="27699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1200">
                <a:solidFill>
                  <a:schemeClr val="bg1">
                    <a:lumMod val="50000"/>
                  </a:schemeClr>
                </a:solidFill>
              </a:rPr>
              <a:t>角色形象|基本素养|教学素养|素养提升</a:t>
            </a:r>
          </a:p>
        </p:txBody>
      </p:sp>
    </p:spTree>
    <p:extLst>
      <p:ext uri="{BB962C8B-B14F-4D97-AF65-F5344CB8AC3E}">
        <p14:creationId xmlns:p14="http://schemas.microsoft.com/office/powerpoint/2010/main" val="155913645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barn(inVertical)">
                                      <p:cBhvr>
                                        <p:cTn id="7" dur="500"/>
                                        <p:tgtEl>
                                          <p:spTgt spid="10"/>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53" presetClass="entr" presetSubtype="16" dur="50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 calcmode="lin" valueType="num">
                                      <p:cBhvr>
                                        <p:cTn id="12" dur="500" fill="hold"/>
                                        <p:tgtEl>
                                          <p:spTgt spid="9"/>
                                        </p:tgtEl>
                                        <p:attrNameLst>
                                          <p:attrName>ppt_w</p:attrName>
                                        </p:attrNameLst>
                                      </p:cBhvr>
                                      <p:tavLst>
                                        <p:tav tm="0">
                                          <p:val>
                                            <p:fltVal val="0"/>
                                          </p:val>
                                        </p:tav>
                                        <p:tav tm="100000">
                                          <p:val>
                                            <p:strVal val="#ppt_w"/>
                                          </p:val>
                                        </p:tav>
                                      </p:tavLst>
                                    </p:anim>
                                    <p:anim calcmode="lin" valueType="num">
                                      <p:cBhvr>
                                        <p:cTn id="13" dur="500" fill="hold"/>
                                        <p:tgtEl>
                                          <p:spTgt spid="9"/>
                                        </p:tgtEl>
                                        <p:attrNameLst>
                                          <p:attrName>ppt_h</p:attrName>
                                        </p:attrNameLst>
                                      </p:cBhvr>
                                      <p:tavLst>
                                        <p:tav tm="0">
                                          <p:val>
                                            <p:fltVal val="0"/>
                                          </p:val>
                                        </p:tav>
                                        <p:tav tm="100000">
                                          <p:val>
                                            <p:strVal val="#ppt_h"/>
                                          </p:val>
                                        </p:tav>
                                      </p:tavLst>
                                    </p:anim>
                                    <p:animEffect transition="in" filter="fade">
                                      <p:cBhvr>
                                        <p:cTn id="14" dur="500"/>
                                        <p:tgtEl>
                                          <p:spTgt spid="9"/>
                                        </p:tgtEl>
                                      </p:cBhvr>
                                    </p:animEffect>
                                  </p:childTnLst>
                                </p:cTn>
                              </p:par>
                            </p:childTnLst>
                          </p:cTn>
                        </p:par>
                      </p:childTnLst>
                    </p:cTn>
                  </p:par>
                  <p:par>
                    <p:cTn id="15" fill="hold" nodeType="clickPar">
                      <p:stCondLst>
                        <p:cond delay="indefinite"/>
                      </p:stCondLst>
                      <p:childTnLst>
                        <p:par>
                          <p:cTn id="16" fill="hold">
                            <p:stCondLst>
                              <p:cond delay="0"/>
                            </p:stCondLst>
                            <p:childTnLst>
                              <p:par>
                                <p:cTn id="17" presetID="14" presetClass="entr" presetSubtype="10" dur="50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randombar(horizontal)">
                                      <p:cBhvr>
                                        <p:cTn id="19" dur="500"/>
                                        <p:tgtEl>
                                          <p:spTgt spid="11"/>
                                        </p:tgtEl>
                                      </p:cBhvr>
                                    </p:animEffect>
                                  </p:childTnLst>
                                </p:cTn>
                              </p:par>
                            </p:childTnLst>
                          </p:cTn>
                        </p:par>
                      </p:childTnLst>
                    </p:cTn>
                  </p:par>
                  <p:par>
                    <p:cTn id="20" fill="hold" nodeType="clickPar">
                      <p:stCondLst>
                        <p:cond delay="indefinite"/>
                      </p:stCondLst>
                      <p:childTnLst>
                        <p:par>
                          <p:cTn id="21" fill="hold">
                            <p:stCondLst>
                              <p:cond delay="0"/>
                            </p:stCondLst>
                            <p:childTnLst>
                              <p:par>
                                <p:cTn id="22" presetID="2" presetClass="entr" presetSubtype="4" dur="500" fill="hold" nodeType="clickEffect">
                                  <p:stCondLst>
                                    <p:cond delay="0"/>
                                  </p:stCondLst>
                                  <p:childTnLst>
                                    <p:set>
                                      <p:cBhvr>
                                        <p:cTn id="23" dur="1" fill="hold">
                                          <p:stCondLst>
                                            <p:cond delay="0"/>
                                          </p:stCondLst>
                                        </p:cTn>
                                        <p:tgtEl>
                                          <p:spTgt spid="18"/>
                                        </p:tgtEl>
                                        <p:attrNameLst>
                                          <p:attrName>style.visibility</p:attrName>
                                        </p:attrNameLst>
                                      </p:cBhvr>
                                      <p:to>
                                        <p:strVal val="visible"/>
                                      </p:to>
                                    </p:set>
                                    <p:anim calcmode="lin" valueType="num">
                                      <p:cBhvr additive="base">
                                        <p:cTn id="24" dur="500" fill="hold"/>
                                        <p:tgtEl>
                                          <p:spTgt spid="18"/>
                                        </p:tgtEl>
                                        <p:attrNameLst>
                                          <p:attrName>ppt_x</p:attrName>
                                        </p:attrNameLst>
                                      </p:cBhvr>
                                      <p:tavLst>
                                        <p:tav tm="0">
                                          <p:val>
                                            <p:strVal val="#ppt_x"/>
                                          </p:val>
                                        </p:tav>
                                        <p:tav tm="100000">
                                          <p:val>
                                            <p:strVal val="#ppt_x"/>
                                          </p:val>
                                        </p:tav>
                                      </p:tavLst>
                                    </p:anim>
                                    <p:anim calcmode="lin" valueType="num">
                                      <p:cBhvr additive="base">
                                        <p:cTn id="25"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a:extLst>
              <a:ext uri="{FF2B5EF4-FFF2-40B4-BE49-F238E27FC236}">
                <a16:creationId xmlns:a16="http://schemas.microsoft.com/office/drawing/2014/main" id="{82A1802B-BF6E-4EA8-8CB1-F6FEE3A4DDD8}"/>
              </a:ext>
            </a:extLst>
          </p:cNvPr>
          <p:cNvPicPr>
            <a:picLocks noChangeAspect="1"/>
          </p:cNvPicPr>
          <p:nvPr/>
        </p:nvPicPr>
        <p:blipFill>
          <a:blip r:embed="rId2">
            <a:extLst>
              <a:ext uri="{28A0092B-C50C-407E-A947-70E740481C1C}">
                <a14:useLocalDpi xmlns:a14="http://schemas.microsoft.com/office/drawing/2010/main" val="0"/>
              </a:ext>
            </a:extLst>
          </a:blip>
          <a:srcRect r="42512"/>
          <a:stretch>
            <a:fillRect/>
          </a:stretch>
        </p:blipFill>
        <p:spPr>
          <a:xfrm>
            <a:off x="0" y="0"/>
            <a:ext cx="5829300" cy="6858000"/>
          </a:xfrm>
          <a:prstGeom prst="rect">
            <a:avLst/>
          </a:prstGeom>
        </p:spPr>
      </p:pic>
      <p:pic>
        <p:nvPicPr>
          <p:cNvPr id="7" name="图片 6">
            <a:extLst>
              <a:ext uri="{FF2B5EF4-FFF2-40B4-BE49-F238E27FC236}">
                <a16:creationId xmlns:a16="http://schemas.microsoft.com/office/drawing/2014/main" id="{440EC070-D513-4A51-BEF2-FCD5001CF3FE}"/>
              </a:ext>
            </a:extLst>
          </p:cNvPr>
          <p:cNvPicPr>
            <a:picLocks noChangeAspect="1"/>
          </p:cNvPicPr>
          <p:nvPr/>
        </p:nvPicPr>
        <p:blipFill>
          <a:blip r:embed="rId3">
            <a:extLst>
              <a:ext uri="{28A0092B-C50C-407E-A947-70E740481C1C}">
                <a14:useLocalDpi xmlns:a14="http://schemas.microsoft.com/office/drawing/2010/main" val="0"/>
              </a:ext>
            </a:extLst>
          </a:blip>
          <a:srcRect l="58020"/>
          <a:stretch>
            <a:fillRect/>
          </a:stretch>
        </p:blipFill>
        <p:spPr>
          <a:xfrm>
            <a:off x="8143875" y="0"/>
            <a:ext cx="4048125" cy="6858000"/>
          </a:xfrm>
          <a:prstGeom prst="rect">
            <a:avLst/>
          </a:prstGeom>
        </p:spPr>
      </p:pic>
      <p:pic>
        <p:nvPicPr>
          <p:cNvPr id="8" name="图片 7">
            <a:extLst>
              <a:ext uri="{FF2B5EF4-FFF2-40B4-BE49-F238E27FC236}">
                <a16:creationId xmlns:a16="http://schemas.microsoft.com/office/drawing/2014/main" id="{5672BF1D-9936-4C79-BBCE-9DFDA106B4EE}"/>
              </a:ext>
            </a:extLst>
          </p:cNvPr>
          <p:cNvPicPr>
            <a:picLocks noChangeAspect="1"/>
          </p:cNvPicPr>
          <p:nvPr/>
        </p:nvPicPr>
        <p:blipFill>
          <a:blip r:embed="rId4">
            <a:extLst>
              <a:ext uri="{28A0092B-C50C-407E-A947-70E740481C1C}">
                <a14:useLocalDpi xmlns:a14="http://schemas.microsoft.com/office/drawing/2010/main" val="0"/>
              </a:ext>
            </a:extLst>
          </a:blip>
          <a:srcRect l="58020" t="92639" r="26966" b="278"/>
          <a:stretch>
            <a:fillRect/>
          </a:stretch>
        </p:blipFill>
        <p:spPr>
          <a:xfrm>
            <a:off x="5010151" y="5848350"/>
            <a:ext cx="4695824" cy="1009650"/>
          </a:xfrm>
          <a:prstGeom prst="rect">
            <a:avLst/>
          </a:prstGeom>
        </p:spPr>
      </p:pic>
      <p:sp>
        <p:nvSpPr>
          <p:cNvPr id="19" name="矩形 18">
            <a:extLst>
              <a:ext uri="{FF2B5EF4-FFF2-40B4-BE49-F238E27FC236}">
                <a16:creationId xmlns:a16="http://schemas.microsoft.com/office/drawing/2014/main" id="{F301DE24-B566-4A50-8655-F58C94347DDC}"/>
              </a:ext>
            </a:extLst>
          </p:cNvPr>
          <p:cNvSpPr/>
          <p:nvPr/>
        </p:nvSpPr>
        <p:spPr>
          <a:xfrm>
            <a:off x="4637294" y="286435"/>
            <a:ext cx="4698588" cy="27699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1200">
                <a:solidFill>
                  <a:schemeClr val="bg1">
                    <a:lumMod val="50000"/>
                  </a:schemeClr>
                </a:solidFill>
              </a:rPr>
              <a:t>角色形象|基本素养|教学素养|素养提升</a:t>
            </a:r>
          </a:p>
        </p:txBody>
      </p:sp>
      <p:grpSp>
        <p:nvGrpSpPr>
          <p:cNvPr id="20" name="组合 19">
            <a:extLst>
              <a:ext uri="{FF2B5EF4-FFF2-40B4-BE49-F238E27FC236}">
                <a16:creationId xmlns:a16="http://schemas.microsoft.com/office/drawing/2014/main" id="{FB03DBF2-DD20-426F-9A13-2C6474A316DF}"/>
              </a:ext>
            </a:extLst>
          </p:cNvPr>
          <p:cNvGrpSpPr/>
          <p:nvPr/>
        </p:nvGrpSpPr>
        <p:grpSpPr>
          <a:xfrm>
            <a:off x="4879024" y="1626823"/>
            <a:ext cx="4927016" cy="584775"/>
            <a:chOff x="2005898" y="2247514"/>
            <a:chExt cx="4927016" cy="584775"/>
          </a:xfrm>
          <a:solidFill>
            <a:srgbClr val="6F6D54"/>
          </a:solidFill>
        </p:grpSpPr>
        <p:sp>
          <p:nvSpPr>
            <p:cNvPr id="21" name="文本框 20">
              <a:extLst>
                <a:ext uri="{FF2B5EF4-FFF2-40B4-BE49-F238E27FC236}">
                  <a16:creationId xmlns:a16="http://schemas.microsoft.com/office/drawing/2014/main" id="{1AEDDD16-BB51-4625-902B-2C8D587C0A8A}"/>
                </a:ext>
              </a:extLst>
            </p:cNvPr>
            <p:cNvSpPr txBox="1"/>
            <p:nvPr/>
          </p:nvSpPr>
          <p:spPr>
            <a:xfrm>
              <a:off x="2506318" y="2247514"/>
              <a:ext cx="3996000" cy="58477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solidFill>
                    <a:schemeClr val="tx1">
                      <a:lumMod val="75000"/>
                      <a:lumOff val="25000"/>
                    </a:schemeClr>
                  </a:solidFill>
                  <a:latin typeface="阿里巴巴普惠体 Medium" panose="00020600040101010101" pitchFamily="18" charset="-122"/>
                  <a:ea typeface="阿里巴巴普惠体 Medium" panose="00020600040101010101" pitchFamily="18" charset="-122"/>
                  <a:cs typeface="阿里巴巴普惠体 Medium" panose="00020600040101010101" pitchFamily="18" charset="-122"/>
                  <a:sym typeface="思源黑体" panose="020b0500000000000000" pitchFamily="34" charset="-122"/>
                </a:rPr>
                <a:t>教师职业角色与形象</a:t>
              </a:r>
            </a:p>
          </p:txBody>
        </p:sp>
        <p:grpSp>
          <p:nvGrpSpPr>
            <p:cNvPr id="22" name="组合 21">
              <a:extLst>
                <a:ext uri="{FF2B5EF4-FFF2-40B4-BE49-F238E27FC236}">
                  <a16:creationId xmlns:a16="http://schemas.microsoft.com/office/drawing/2014/main" id="{BEE18977-6A7F-4DA4-AF72-642A6A113EC4}"/>
                </a:ext>
              </a:extLst>
            </p:cNvPr>
            <p:cNvGrpSpPr/>
            <p:nvPr/>
          </p:nvGrpSpPr>
          <p:grpSpPr>
            <a:xfrm>
              <a:off x="2005898" y="2286217"/>
              <a:ext cx="507369" cy="507369"/>
              <a:chOff x="2005898" y="2286217"/>
              <a:chExt cx="507369" cy="507369"/>
            </a:xfrm>
            <a:grpFill/>
          </p:grpSpPr>
          <p:sp>
            <p:nvSpPr>
              <p:cNvPr id="24" name="椭圆 23">
                <a:extLst>
                  <a:ext uri="{FF2B5EF4-FFF2-40B4-BE49-F238E27FC236}">
                    <a16:creationId xmlns:a16="http://schemas.microsoft.com/office/drawing/2014/main" id="{91D607B6-7C91-4A1B-8472-4BCFF14831D1}"/>
                  </a:ext>
                </a:extLst>
              </p:cNvPr>
              <p:cNvSpPr/>
              <p:nvPr/>
            </p:nvSpPr>
            <p:spPr>
              <a:xfrm>
                <a:off x="2005898" y="2286217"/>
                <a:ext cx="507369" cy="507369"/>
              </a:xfrm>
              <a:prstGeom prst="ellipse">
                <a:avLst/>
              </a:prstGeom>
              <a:grp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kern="0">
                  <a:solidFill>
                    <a:prstClr val="white"/>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思源黑体" panose="020b0500000000000000" pitchFamily="34" charset="-122"/>
                </a:endParaRPr>
              </a:p>
            </p:txBody>
          </p:sp>
          <p:sp>
            <p:nvSpPr>
              <p:cNvPr id="25" name="文本框 24">
                <a:extLst>
                  <a:ext uri="{FF2B5EF4-FFF2-40B4-BE49-F238E27FC236}">
                    <a16:creationId xmlns:a16="http://schemas.microsoft.com/office/drawing/2014/main" id="{03304FEE-BDC5-4D37-8B68-DD8D80455CD7}"/>
                  </a:ext>
                </a:extLst>
              </p:cNvPr>
              <p:cNvSpPr txBox="1"/>
              <p:nvPr/>
            </p:nvSpPr>
            <p:spPr>
              <a:xfrm>
                <a:off x="2039222" y="2309069"/>
                <a:ext cx="440721" cy="461665"/>
              </a:xfrm>
              <a:prstGeom prst="rect">
                <a:avLst/>
              </a:prstGeom>
              <a:noFill/>
              <a:effec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思源黑体" panose="020b0500000000000000" pitchFamily="34" charset="-122"/>
                  </a:rPr>
                  <a:t>1</a:t>
                </a:r>
                <a:endParaRPr lang="zh-CN" altLang="en-US" sz="24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思源黑体" panose="020b0500000000000000" pitchFamily="34" charset="-122"/>
                </a:endParaRPr>
              </a:p>
            </p:txBody>
          </p:sp>
        </p:grpSp>
        <p:cxnSp>
          <p:nvCxnSpPr>
            <p:cNvPr id="23" name="直接连接符 22">
              <a:extLst>
                <a:ext uri="{FF2B5EF4-FFF2-40B4-BE49-F238E27FC236}">
                  <a16:creationId xmlns:a16="http://schemas.microsoft.com/office/drawing/2014/main" id="{A9697487-38CB-47AA-B47A-A633EE19F390}"/>
                </a:ext>
              </a:extLst>
            </p:cNvPr>
            <p:cNvCxnSpPr/>
            <p:nvPr/>
          </p:nvCxnSpPr>
          <p:spPr>
            <a:xfrm>
              <a:off x="2360914" y="2771590"/>
              <a:ext cx="4572000" cy="0"/>
            </a:xfrm>
            <a:prstGeom prst="line">
              <a:avLst/>
            </a:prstGeom>
            <a:grpFill/>
            <a:ln w="12700">
              <a:solidFill>
                <a:srgbClr val="E8B17B"/>
              </a:solidFill>
              <a:prstDash val="dash"/>
            </a:ln>
          </p:spPr>
          <p:style>
            <a:lnRef idx="1">
              <a:schemeClr val="accent1"/>
            </a:lnRef>
            <a:fillRef idx="0">
              <a:schemeClr val="accent1"/>
            </a:fillRef>
            <a:effectRef idx="0">
              <a:schemeClr val="accent1"/>
            </a:effectRef>
            <a:fontRef idx="minor">
              <a:schemeClr val="tx1"/>
            </a:fontRef>
          </p:style>
        </p:cxnSp>
      </p:grpSp>
      <p:grpSp>
        <p:nvGrpSpPr>
          <p:cNvPr id="26" name="组合 25">
            <a:extLst>
              <a:ext uri="{FF2B5EF4-FFF2-40B4-BE49-F238E27FC236}">
                <a16:creationId xmlns:a16="http://schemas.microsoft.com/office/drawing/2014/main" id="{F783F3EB-5ECF-4300-87C8-E89DF697F4C8}"/>
              </a:ext>
            </a:extLst>
          </p:cNvPr>
          <p:cNvGrpSpPr/>
          <p:nvPr/>
        </p:nvGrpSpPr>
        <p:grpSpPr>
          <a:xfrm>
            <a:off x="2419215" y="2328801"/>
            <a:ext cx="1532642" cy="2047997"/>
            <a:chOff x="2452231" y="447466"/>
            <a:chExt cx="1532642" cy="2047997"/>
          </a:xfrm>
        </p:grpSpPr>
        <p:sp>
          <p:nvSpPr>
            <p:cNvPr id="27" name="文本框 26">
              <a:extLst>
                <a:ext uri="{FF2B5EF4-FFF2-40B4-BE49-F238E27FC236}">
                  <a16:creationId xmlns:a16="http://schemas.microsoft.com/office/drawing/2014/main" id="{DFB66771-CBF1-425E-9A6E-785E6845A3D6}"/>
                </a:ext>
              </a:extLst>
            </p:cNvPr>
            <p:cNvSpPr txBox="1"/>
            <p:nvPr/>
          </p:nvSpPr>
          <p:spPr>
            <a:xfrm>
              <a:off x="2876877" y="447466"/>
              <a:ext cx="1107996" cy="2047997"/>
            </a:xfrm>
            <a:prstGeom prst="rect">
              <a:avLst/>
            </a:prstGeom>
            <a:noFill/>
          </p:spPr>
          <p:txBody>
            <a:bodyPr vert="eaVert"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6000">
                  <a:solidFill>
                    <a:srgbClr val="6F6D54"/>
                  </a:solidFill>
                  <a:latin typeface="锐字真言体免费商用" panose="02010600030101010101" pitchFamily="2" charset="-122"/>
                  <a:ea typeface="锐字真言体免费商用" panose="02010600030101010101" pitchFamily="2" charset="-122"/>
                  <a:sym typeface="思源黑体" panose="020b0500000000000000" pitchFamily="34" charset="-122"/>
                </a:rPr>
                <a:t>目 录</a:t>
              </a:r>
            </a:p>
          </p:txBody>
        </p:sp>
        <p:sp>
          <p:nvSpPr>
            <p:cNvPr id="28" name="文本框 27">
              <a:extLst>
                <a:ext uri="{FF2B5EF4-FFF2-40B4-BE49-F238E27FC236}">
                  <a16:creationId xmlns:a16="http://schemas.microsoft.com/office/drawing/2014/main" id="{A67311B9-769D-4B99-AC8E-908E9A365959}"/>
                </a:ext>
              </a:extLst>
            </p:cNvPr>
            <p:cNvSpPr txBox="1"/>
            <p:nvPr/>
          </p:nvSpPr>
          <p:spPr>
            <a:xfrm>
              <a:off x="2452231" y="568208"/>
              <a:ext cx="492443" cy="1843845"/>
            </a:xfrm>
            <a:prstGeom prst="rect">
              <a:avLst/>
            </a:prstGeom>
            <a:noFill/>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2000">
                  <a:solidFill>
                    <a:schemeClr val="bg1">
                      <a:lumMod val="50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思源黑体" panose="020b0500000000000000" pitchFamily="34" charset="-122"/>
                </a:rPr>
                <a:t>CONTENTS</a:t>
              </a:r>
              <a:endParaRPr lang="zh-CN" altLang="en-US" sz="2000">
                <a:solidFill>
                  <a:schemeClr val="bg1">
                    <a:lumMod val="50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思源黑体" panose="020b0500000000000000" pitchFamily="34" charset="-122"/>
              </a:endParaRPr>
            </a:p>
          </p:txBody>
        </p:sp>
      </p:grpSp>
      <p:grpSp>
        <p:nvGrpSpPr>
          <p:cNvPr id="29" name="组合 28">
            <a:extLst>
              <a:ext uri="{FF2B5EF4-FFF2-40B4-BE49-F238E27FC236}">
                <a16:creationId xmlns:a16="http://schemas.microsoft.com/office/drawing/2014/main" id="{0C84B474-7F26-40EC-9DC4-948F5CB9EB07}"/>
              </a:ext>
            </a:extLst>
          </p:cNvPr>
          <p:cNvGrpSpPr/>
          <p:nvPr/>
        </p:nvGrpSpPr>
        <p:grpSpPr>
          <a:xfrm>
            <a:off x="4879024" y="2628263"/>
            <a:ext cx="5144420" cy="584775"/>
            <a:chOff x="2005898" y="2247514"/>
            <a:chExt cx="5144420" cy="584775"/>
          </a:xfrm>
          <a:solidFill>
            <a:srgbClr val="6F6D54"/>
          </a:solidFill>
        </p:grpSpPr>
        <p:sp>
          <p:nvSpPr>
            <p:cNvPr id="30" name="文本框 29">
              <a:extLst>
                <a:ext uri="{FF2B5EF4-FFF2-40B4-BE49-F238E27FC236}">
                  <a16:creationId xmlns:a16="http://schemas.microsoft.com/office/drawing/2014/main" id="{9B6A0709-4BB8-49C7-8851-17DD42ADB8A3}"/>
                </a:ext>
              </a:extLst>
            </p:cNvPr>
            <p:cNvSpPr txBox="1"/>
            <p:nvPr/>
          </p:nvSpPr>
          <p:spPr>
            <a:xfrm>
              <a:off x="2506318" y="2247514"/>
              <a:ext cx="4644000" cy="58477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solidFill>
                    <a:schemeClr val="tx1">
                      <a:lumMod val="75000"/>
                      <a:lumOff val="25000"/>
                    </a:schemeClr>
                  </a:solidFill>
                  <a:latin typeface="阿里巴巴普惠体 Medium" panose="00020600040101010101" pitchFamily="18" charset="-122"/>
                  <a:ea typeface="阿里巴巴普惠体 Medium" panose="00020600040101010101" pitchFamily="18" charset="-122"/>
                  <a:cs typeface="阿里巴巴普惠体 Medium" panose="00020600040101010101" pitchFamily="18" charset="-122"/>
                  <a:sym typeface="思源黑体" panose="020b0500000000000000" pitchFamily="34" charset="-122"/>
                </a:rPr>
                <a:t>教师应具备的基本素养</a:t>
              </a:r>
            </a:p>
          </p:txBody>
        </p:sp>
        <p:grpSp>
          <p:nvGrpSpPr>
            <p:cNvPr id="31" name="组合 30">
              <a:extLst>
                <a:ext uri="{FF2B5EF4-FFF2-40B4-BE49-F238E27FC236}">
                  <a16:creationId xmlns:a16="http://schemas.microsoft.com/office/drawing/2014/main" id="{A18EA79B-1855-4CCC-9978-2252A22CB966}"/>
                </a:ext>
              </a:extLst>
            </p:cNvPr>
            <p:cNvGrpSpPr/>
            <p:nvPr/>
          </p:nvGrpSpPr>
          <p:grpSpPr>
            <a:xfrm>
              <a:off x="2005898" y="2286217"/>
              <a:ext cx="507369" cy="507369"/>
              <a:chOff x="2005898" y="2286217"/>
              <a:chExt cx="507369" cy="507369"/>
            </a:xfrm>
            <a:grpFill/>
          </p:grpSpPr>
          <p:sp>
            <p:nvSpPr>
              <p:cNvPr id="33" name="椭圆 32">
                <a:extLst>
                  <a:ext uri="{FF2B5EF4-FFF2-40B4-BE49-F238E27FC236}">
                    <a16:creationId xmlns:a16="http://schemas.microsoft.com/office/drawing/2014/main" id="{73630EF9-C30B-4904-8ABF-35D80A2650D4}"/>
                  </a:ext>
                </a:extLst>
              </p:cNvPr>
              <p:cNvSpPr/>
              <p:nvPr/>
            </p:nvSpPr>
            <p:spPr>
              <a:xfrm>
                <a:off x="2005898" y="2286217"/>
                <a:ext cx="507369" cy="507369"/>
              </a:xfrm>
              <a:prstGeom prst="ellipse">
                <a:avLst/>
              </a:prstGeom>
              <a:grp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kern="0">
                  <a:solidFill>
                    <a:prstClr val="white"/>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思源黑体" panose="020b0500000000000000" pitchFamily="34" charset="-122"/>
                </a:endParaRPr>
              </a:p>
            </p:txBody>
          </p:sp>
          <p:sp>
            <p:nvSpPr>
              <p:cNvPr id="34" name="文本框 33">
                <a:extLst>
                  <a:ext uri="{FF2B5EF4-FFF2-40B4-BE49-F238E27FC236}">
                    <a16:creationId xmlns:a16="http://schemas.microsoft.com/office/drawing/2014/main" id="{7B8EBAC2-DE41-4719-90F1-398475791DEB}"/>
                  </a:ext>
                </a:extLst>
              </p:cNvPr>
              <p:cNvSpPr txBox="1"/>
              <p:nvPr/>
            </p:nvSpPr>
            <p:spPr>
              <a:xfrm>
                <a:off x="2039222" y="2309069"/>
                <a:ext cx="440721" cy="461665"/>
              </a:xfrm>
              <a:prstGeom prst="rect">
                <a:avLst/>
              </a:prstGeom>
              <a:noFill/>
              <a:effec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思源黑体" panose="020b0500000000000000" pitchFamily="34" charset="-122"/>
                  </a:rPr>
                  <a:t>2</a:t>
                </a:r>
                <a:endParaRPr lang="zh-CN" altLang="en-US" sz="24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思源黑体" panose="020b0500000000000000" pitchFamily="34" charset="-122"/>
                </a:endParaRPr>
              </a:p>
            </p:txBody>
          </p:sp>
        </p:grpSp>
        <p:cxnSp>
          <p:nvCxnSpPr>
            <p:cNvPr id="32" name="直接连接符 31">
              <a:extLst>
                <a:ext uri="{FF2B5EF4-FFF2-40B4-BE49-F238E27FC236}">
                  <a16:creationId xmlns:a16="http://schemas.microsoft.com/office/drawing/2014/main" id="{F12EEE7B-B461-428F-90D4-ADAA7E3A2ADD}"/>
                </a:ext>
              </a:extLst>
            </p:cNvPr>
            <p:cNvCxnSpPr/>
            <p:nvPr/>
          </p:nvCxnSpPr>
          <p:spPr>
            <a:xfrm>
              <a:off x="2360914" y="2771590"/>
              <a:ext cx="4572000" cy="0"/>
            </a:xfrm>
            <a:prstGeom prst="line">
              <a:avLst/>
            </a:prstGeom>
            <a:grpFill/>
            <a:ln w="12700">
              <a:solidFill>
                <a:srgbClr val="E8B17B"/>
              </a:solidFill>
              <a:prstDash val="dash"/>
            </a:ln>
          </p:spPr>
          <p:style>
            <a:lnRef idx="1">
              <a:schemeClr val="accent1"/>
            </a:lnRef>
            <a:fillRef idx="0">
              <a:schemeClr val="accent1"/>
            </a:fillRef>
            <a:effectRef idx="0">
              <a:schemeClr val="accent1"/>
            </a:effectRef>
            <a:fontRef idx="minor">
              <a:schemeClr val="tx1"/>
            </a:fontRef>
          </p:style>
        </p:cxnSp>
      </p:grpSp>
      <p:grpSp>
        <p:nvGrpSpPr>
          <p:cNvPr id="35" name="组合 34">
            <a:extLst>
              <a:ext uri="{FF2B5EF4-FFF2-40B4-BE49-F238E27FC236}">
                <a16:creationId xmlns:a16="http://schemas.microsoft.com/office/drawing/2014/main" id="{C72C70D1-D19D-4B92-A6C1-74D801825F15}"/>
              </a:ext>
            </a:extLst>
          </p:cNvPr>
          <p:cNvGrpSpPr/>
          <p:nvPr/>
        </p:nvGrpSpPr>
        <p:grpSpPr>
          <a:xfrm>
            <a:off x="4879024" y="3629703"/>
            <a:ext cx="5144420" cy="584775"/>
            <a:chOff x="2005898" y="2247514"/>
            <a:chExt cx="5144420" cy="584775"/>
          </a:xfrm>
          <a:solidFill>
            <a:srgbClr val="6F6D54"/>
          </a:solidFill>
        </p:grpSpPr>
        <p:sp>
          <p:nvSpPr>
            <p:cNvPr id="36" name="文本框 35">
              <a:extLst>
                <a:ext uri="{FF2B5EF4-FFF2-40B4-BE49-F238E27FC236}">
                  <a16:creationId xmlns:a16="http://schemas.microsoft.com/office/drawing/2014/main" id="{304FD8F5-68D4-4A86-8E8D-5A4AE7E46A5D}"/>
                </a:ext>
              </a:extLst>
            </p:cNvPr>
            <p:cNvSpPr txBox="1"/>
            <p:nvPr/>
          </p:nvSpPr>
          <p:spPr>
            <a:xfrm>
              <a:off x="2506318" y="2247514"/>
              <a:ext cx="4644000" cy="58477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solidFill>
                    <a:schemeClr val="tx1">
                      <a:lumMod val="75000"/>
                      <a:lumOff val="25000"/>
                    </a:schemeClr>
                  </a:solidFill>
                  <a:latin typeface="阿里巴巴普惠体 Medium" panose="00020600040101010101" pitchFamily="18" charset="-122"/>
                  <a:ea typeface="阿里巴巴普惠体 Medium" panose="00020600040101010101" pitchFamily="18" charset="-122"/>
                  <a:cs typeface="阿里巴巴普惠体 Medium" panose="00020600040101010101" pitchFamily="18" charset="-122"/>
                  <a:sym typeface="思源黑体" panose="020b0500000000000000" pitchFamily="34" charset="-122"/>
                </a:rPr>
                <a:t>教师应具备的教学素养</a:t>
              </a:r>
            </a:p>
          </p:txBody>
        </p:sp>
        <p:grpSp>
          <p:nvGrpSpPr>
            <p:cNvPr id="37" name="组合 36">
              <a:extLst>
                <a:ext uri="{FF2B5EF4-FFF2-40B4-BE49-F238E27FC236}">
                  <a16:creationId xmlns:a16="http://schemas.microsoft.com/office/drawing/2014/main" id="{0DAA44C7-2BDD-4EF5-8141-93016968A308}"/>
                </a:ext>
              </a:extLst>
            </p:cNvPr>
            <p:cNvGrpSpPr/>
            <p:nvPr/>
          </p:nvGrpSpPr>
          <p:grpSpPr>
            <a:xfrm>
              <a:off x="2005898" y="2286217"/>
              <a:ext cx="507369" cy="507369"/>
              <a:chOff x="2005898" y="2286217"/>
              <a:chExt cx="507369" cy="507369"/>
            </a:xfrm>
            <a:grpFill/>
          </p:grpSpPr>
          <p:sp>
            <p:nvSpPr>
              <p:cNvPr id="39" name="椭圆 38">
                <a:extLst>
                  <a:ext uri="{FF2B5EF4-FFF2-40B4-BE49-F238E27FC236}">
                    <a16:creationId xmlns:a16="http://schemas.microsoft.com/office/drawing/2014/main" id="{3D551DE5-1FF2-4CBA-9AB4-AA04407B8D6F}"/>
                  </a:ext>
                </a:extLst>
              </p:cNvPr>
              <p:cNvSpPr/>
              <p:nvPr/>
            </p:nvSpPr>
            <p:spPr>
              <a:xfrm>
                <a:off x="2005898" y="2286217"/>
                <a:ext cx="507369" cy="507369"/>
              </a:xfrm>
              <a:prstGeom prst="ellipse">
                <a:avLst/>
              </a:prstGeom>
              <a:grp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kern="0">
                  <a:solidFill>
                    <a:prstClr val="white"/>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思源黑体" panose="020b0500000000000000" pitchFamily="34" charset="-122"/>
                </a:endParaRPr>
              </a:p>
            </p:txBody>
          </p:sp>
          <p:sp>
            <p:nvSpPr>
              <p:cNvPr id="40" name="文本框 39">
                <a:extLst>
                  <a:ext uri="{FF2B5EF4-FFF2-40B4-BE49-F238E27FC236}">
                    <a16:creationId xmlns:a16="http://schemas.microsoft.com/office/drawing/2014/main" id="{CEC6EBBB-C78B-4060-A56C-1A465BBCE257}"/>
                  </a:ext>
                </a:extLst>
              </p:cNvPr>
              <p:cNvSpPr txBox="1"/>
              <p:nvPr/>
            </p:nvSpPr>
            <p:spPr>
              <a:xfrm>
                <a:off x="2039222" y="2309069"/>
                <a:ext cx="440721" cy="461665"/>
              </a:xfrm>
              <a:prstGeom prst="rect">
                <a:avLst/>
              </a:prstGeom>
              <a:noFill/>
              <a:effec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思源黑体" panose="020b0500000000000000" pitchFamily="34" charset="-122"/>
                  </a:rPr>
                  <a:t>3</a:t>
                </a:r>
                <a:endParaRPr lang="zh-CN" altLang="en-US" sz="24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思源黑体" panose="020b0500000000000000" pitchFamily="34" charset="-122"/>
                </a:endParaRPr>
              </a:p>
            </p:txBody>
          </p:sp>
        </p:grpSp>
        <p:cxnSp>
          <p:nvCxnSpPr>
            <p:cNvPr id="38" name="直接连接符 37">
              <a:extLst>
                <a:ext uri="{FF2B5EF4-FFF2-40B4-BE49-F238E27FC236}">
                  <a16:creationId xmlns:a16="http://schemas.microsoft.com/office/drawing/2014/main" id="{98FDDC37-6C89-4E51-ABBC-5FAB4FD217E8}"/>
                </a:ext>
              </a:extLst>
            </p:cNvPr>
            <p:cNvCxnSpPr/>
            <p:nvPr/>
          </p:nvCxnSpPr>
          <p:spPr>
            <a:xfrm>
              <a:off x="2360914" y="2771590"/>
              <a:ext cx="4572000" cy="0"/>
            </a:xfrm>
            <a:prstGeom prst="line">
              <a:avLst/>
            </a:prstGeom>
            <a:grpFill/>
            <a:ln w="12700">
              <a:solidFill>
                <a:srgbClr val="E8B17B"/>
              </a:solidFill>
              <a:prstDash val="dash"/>
            </a:ln>
          </p:spPr>
          <p:style>
            <a:lnRef idx="1">
              <a:schemeClr val="accent1"/>
            </a:lnRef>
            <a:fillRef idx="0">
              <a:schemeClr val="accent1"/>
            </a:fillRef>
            <a:effectRef idx="0">
              <a:schemeClr val="accent1"/>
            </a:effectRef>
            <a:fontRef idx="minor">
              <a:schemeClr val="tx1"/>
            </a:fontRef>
          </p:style>
        </p:cxnSp>
      </p:grpSp>
      <p:grpSp>
        <p:nvGrpSpPr>
          <p:cNvPr id="41" name="组合 40">
            <a:extLst>
              <a:ext uri="{FF2B5EF4-FFF2-40B4-BE49-F238E27FC236}">
                <a16:creationId xmlns:a16="http://schemas.microsoft.com/office/drawing/2014/main" id="{5B713114-CB94-4855-9F79-3ABA77765AB0}"/>
              </a:ext>
            </a:extLst>
          </p:cNvPr>
          <p:cNvGrpSpPr/>
          <p:nvPr/>
        </p:nvGrpSpPr>
        <p:grpSpPr>
          <a:xfrm>
            <a:off x="4879024" y="4631144"/>
            <a:ext cx="5144420" cy="584775"/>
            <a:chOff x="2005898" y="2247514"/>
            <a:chExt cx="5144420" cy="584775"/>
          </a:xfrm>
          <a:solidFill>
            <a:srgbClr val="6F6D54"/>
          </a:solidFill>
        </p:grpSpPr>
        <p:sp>
          <p:nvSpPr>
            <p:cNvPr id="42" name="文本框 41">
              <a:extLst>
                <a:ext uri="{FF2B5EF4-FFF2-40B4-BE49-F238E27FC236}">
                  <a16:creationId xmlns:a16="http://schemas.microsoft.com/office/drawing/2014/main" id="{994F2DF2-9962-437C-896A-A451B4AFB5F7}"/>
                </a:ext>
              </a:extLst>
            </p:cNvPr>
            <p:cNvSpPr txBox="1"/>
            <p:nvPr/>
          </p:nvSpPr>
          <p:spPr>
            <a:xfrm>
              <a:off x="2506318" y="2247514"/>
              <a:ext cx="4644000" cy="58477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solidFill>
                    <a:schemeClr val="tx1">
                      <a:lumMod val="75000"/>
                      <a:lumOff val="25000"/>
                    </a:schemeClr>
                  </a:solidFill>
                  <a:latin typeface="阿里巴巴普惠体 Medium" panose="00020600040101010101" pitchFamily="18" charset="-122"/>
                  <a:ea typeface="阿里巴巴普惠体 Medium" panose="00020600040101010101" pitchFamily="18" charset="-122"/>
                  <a:cs typeface="阿里巴巴普惠体 Medium" panose="00020600040101010101" pitchFamily="18" charset="-122"/>
                  <a:sym typeface="思源黑体" panose="020b0500000000000000" pitchFamily="34" charset="-122"/>
                </a:rPr>
                <a:t>教师职业素养的提升</a:t>
              </a:r>
            </a:p>
          </p:txBody>
        </p:sp>
        <p:grpSp>
          <p:nvGrpSpPr>
            <p:cNvPr id="43" name="组合 42">
              <a:extLst>
                <a:ext uri="{FF2B5EF4-FFF2-40B4-BE49-F238E27FC236}">
                  <a16:creationId xmlns:a16="http://schemas.microsoft.com/office/drawing/2014/main" id="{5C76BD9D-1570-44B8-981B-FA134488D2C7}"/>
                </a:ext>
              </a:extLst>
            </p:cNvPr>
            <p:cNvGrpSpPr/>
            <p:nvPr/>
          </p:nvGrpSpPr>
          <p:grpSpPr>
            <a:xfrm>
              <a:off x="2005898" y="2286217"/>
              <a:ext cx="507369" cy="507369"/>
              <a:chOff x="2005898" y="2286217"/>
              <a:chExt cx="507369" cy="507369"/>
            </a:xfrm>
            <a:grpFill/>
          </p:grpSpPr>
          <p:sp>
            <p:nvSpPr>
              <p:cNvPr id="45" name="椭圆 44">
                <a:extLst>
                  <a:ext uri="{FF2B5EF4-FFF2-40B4-BE49-F238E27FC236}">
                    <a16:creationId xmlns:a16="http://schemas.microsoft.com/office/drawing/2014/main" id="{14520764-C019-4FBD-9B4E-6CA05D10D1DD}"/>
                  </a:ext>
                </a:extLst>
              </p:cNvPr>
              <p:cNvSpPr/>
              <p:nvPr/>
            </p:nvSpPr>
            <p:spPr>
              <a:xfrm>
                <a:off x="2005898" y="2286217"/>
                <a:ext cx="507369" cy="507369"/>
              </a:xfrm>
              <a:prstGeom prst="ellipse">
                <a:avLst/>
              </a:prstGeom>
              <a:grp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kern="0">
                  <a:solidFill>
                    <a:prstClr val="white"/>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思源黑体" panose="020b0500000000000000" pitchFamily="34" charset="-122"/>
                </a:endParaRPr>
              </a:p>
            </p:txBody>
          </p:sp>
          <p:sp>
            <p:nvSpPr>
              <p:cNvPr id="46" name="文本框 45">
                <a:extLst>
                  <a:ext uri="{FF2B5EF4-FFF2-40B4-BE49-F238E27FC236}">
                    <a16:creationId xmlns:a16="http://schemas.microsoft.com/office/drawing/2014/main" id="{8A5A3520-483D-4C41-BBD7-D52ABD57AD96}"/>
                  </a:ext>
                </a:extLst>
              </p:cNvPr>
              <p:cNvSpPr txBox="1"/>
              <p:nvPr/>
            </p:nvSpPr>
            <p:spPr>
              <a:xfrm>
                <a:off x="2039222" y="2309069"/>
                <a:ext cx="440721" cy="461665"/>
              </a:xfrm>
              <a:prstGeom prst="rect">
                <a:avLst/>
              </a:prstGeom>
              <a:noFill/>
              <a:effec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思源黑体" panose="020b0500000000000000" pitchFamily="34" charset="-122"/>
                  </a:rPr>
                  <a:t>4</a:t>
                </a:r>
                <a:endParaRPr lang="zh-CN" altLang="en-US" sz="24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思源黑体" panose="020b0500000000000000" pitchFamily="34" charset="-122"/>
                </a:endParaRPr>
              </a:p>
            </p:txBody>
          </p:sp>
        </p:grpSp>
        <p:cxnSp>
          <p:nvCxnSpPr>
            <p:cNvPr id="44" name="直接连接符 43">
              <a:extLst>
                <a:ext uri="{FF2B5EF4-FFF2-40B4-BE49-F238E27FC236}">
                  <a16:creationId xmlns:a16="http://schemas.microsoft.com/office/drawing/2014/main" id="{977D59FC-4D88-466A-99C8-08E25A7BE7D4}"/>
                </a:ext>
              </a:extLst>
            </p:cNvPr>
            <p:cNvCxnSpPr/>
            <p:nvPr/>
          </p:nvCxnSpPr>
          <p:spPr>
            <a:xfrm>
              <a:off x="2360914" y="2771590"/>
              <a:ext cx="4572000" cy="0"/>
            </a:xfrm>
            <a:prstGeom prst="line">
              <a:avLst/>
            </a:prstGeom>
            <a:grpFill/>
            <a:ln w="12700">
              <a:solidFill>
                <a:srgbClr val="E8B17B"/>
              </a:solidFill>
              <a:prstDash val="dash"/>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62532033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26"/>
                                        </p:tgtEl>
                                        <p:attrNameLst>
                                          <p:attrName>style.visibility</p:attrName>
                                        </p:attrNameLst>
                                      </p:cBhvr>
                                      <p:to>
                                        <p:strVal val="visible"/>
                                      </p:to>
                                    </p:set>
                                    <p:anim calcmode="lin" valueType="num">
                                      <p:cBhvr>
                                        <p:cTn id="7" dur="500" fill="hold"/>
                                        <p:tgtEl>
                                          <p:spTgt spid="26"/>
                                        </p:tgtEl>
                                        <p:attrNameLst>
                                          <p:attrName>ppt_w</p:attrName>
                                        </p:attrNameLst>
                                      </p:cBhvr>
                                      <p:tavLst>
                                        <p:tav tm="0">
                                          <p:val>
                                            <p:fltVal val="0"/>
                                          </p:val>
                                        </p:tav>
                                        <p:tav tm="100000">
                                          <p:val>
                                            <p:strVal val="#ppt_w"/>
                                          </p:val>
                                        </p:tav>
                                      </p:tavLst>
                                    </p:anim>
                                    <p:anim calcmode="lin" valueType="num">
                                      <p:cBhvr>
                                        <p:cTn id="8" dur="500" fill="hold"/>
                                        <p:tgtEl>
                                          <p:spTgt spid="26"/>
                                        </p:tgtEl>
                                        <p:attrNameLst>
                                          <p:attrName>ppt_h</p:attrName>
                                        </p:attrNameLst>
                                      </p:cBhvr>
                                      <p:tavLst>
                                        <p:tav tm="0">
                                          <p:val>
                                            <p:fltVal val="0"/>
                                          </p:val>
                                        </p:tav>
                                        <p:tav tm="100000">
                                          <p:val>
                                            <p:strVal val="#ppt_h"/>
                                          </p:val>
                                        </p:tav>
                                      </p:tavLst>
                                    </p:anim>
                                    <p:animEffect transition="in" filter="fade">
                                      <p:cBhvr>
                                        <p:cTn id="9" dur="500"/>
                                        <p:tgtEl>
                                          <p:spTgt spid="26"/>
                                        </p:tgtEl>
                                      </p:cBhvr>
                                    </p:animEffect>
                                  </p:childTnLst>
                                </p:cTn>
                              </p:par>
                            </p:childTnLst>
                          </p:cTn>
                        </p:par>
                      </p:childTnLst>
                    </p:cTn>
                  </p:par>
                  <p:par>
                    <p:cTn id="10" fill="hold" nodeType="clickPar">
                      <p:stCondLst>
                        <p:cond delay="indefinite"/>
                      </p:stCondLst>
                      <p:childTnLst>
                        <p:par>
                          <p:cTn id="11" fill="hold">
                            <p:stCondLst>
                              <p:cond delay="0"/>
                            </p:stCondLst>
                            <p:childTnLst>
                              <p:par>
                                <p:cTn id="12" presetID="22" presetClass="entr" presetSubtype="8" dur="500" fill="hold" nodeType="clickEffect">
                                  <p:stCondLst>
                                    <p:cond delay="0"/>
                                  </p:stCondLst>
                                  <p:childTnLst>
                                    <p:set>
                                      <p:cBhvr>
                                        <p:cTn id="13" dur="1" fill="hold">
                                          <p:stCondLst>
                                            <p:cond delay="0"/>
                                          </p:stCondLst>
                                        </p:cTn>
                                        <p:tgtEl>
                                          <p:spTgt spid="20"/>
                                        </p:tgtEl>
                                        <p:attrNameLst>
                                          <p:attrName>style.visibility</p:attrName>
                                        </p:attrNameLst>
                                      </p:cBhvr>
                                      <p:to>
                                        <p:strVal val="visible"/>
                                      </p:to>
                                    </p:set>
                                    <p:animEffect transition="in" filter="wipe(left)">
                                      <p:cBhvr>
                                        <p:cTn id="14" dur="500"/>
                                        <p:tgtEl>
                                          <p:spTgt spid="20"/>
                                        </p:tgtEl>
                                      </p:cBhvr>
                                    </p:animEffect>
                                  </p:childTnLst>
                                </p:cTn>
                              </p:par>
                            </p:childTnLst>
                          </p:cTn>
                        </p:par>
                      </p:childTnLst>
                    </p:cTn>
                  </p:par>
                  <p:par>
                    <p:cTn id="15" fill="hold" nodeType="clickPar">
                      <p:stCondLst>
                        <p:cond delay="indefinite"/>
                      </p:stCondLst>
                      <p:childTnLst>
                        <p:par>
                          <p:cTn id="16" fill="hold">
                            <p:stCondLst>
                              <p:cond delay="0"/>
                            </p:stCondLst>
                            <p:childTnLst>
                              <p:par>
                                <p:cTn id="17" presetID="22" presetClass="entr" presetSubtype="8" dur="500" fill="hold" nodeType="clickEffect">
                                  <p:stCondLst>
                                    <p:cond delay="0"/>
                                  </p:stCondLst>
                                  <p:childTnLst>
                                    <p:set>
                                      <p:cBhvr>
                                        <p:cTn id="18" dur="1" fill="hold">
                                          <p:stCondLst>
                                            <p:cond delay="0"/>
                                          </p:stCondLst>
                                        </p:cTn>
                                        <p:tgtEl>
                                          <p:spTgt spid="29"/>
                                        </p:tgtEl>
                                        <p:attrNameLst>
                                          <p:attrName>style.visibility</p:attrName>
                                        </p:attrNameLst>
                                      </p:cBhvr>
                                      <p:to>
                                        <p:strVal val="visible"/>
                                      </p:to>
                                    </p:set>
                                    <p:animEffect transition="in" filter="wipe(left)">
                                      <p:cBhvr>
                                        <p:cTn id="19" dur="500"/>
                                        <p:tgtEl>
                                          <p:spTgt spid="29"/>
                                        </p:tgtEl>
                                      </p:cBhvr>
                                    </p:animEffect>
                                  </p:childTnLst>
                                </p:cTn>
                              </p:par>
                            </p:childTnLst>
                          </p:cTn>
                        </p:par>
                      </p:childTnLst>
                    </p:cTn>
                  </p:par>
                  <p:par>
                    <p:cTn id="20" fill="hold" nodeType="clickPar">
                      <p:stCondLst>
                        <p:cond delay="indefinite"/>
                      </p:stCondLst>
                      <p:childTnLst>
                        <p:par>
                          <p:cTn id="21" fill="hold">
                            <p:stCondLst>
                              <p:cond delay="0"/>
                            </p:stCondLst>
                            <p:childTnLst>
                              <p:par>
                                <p:cTn id="22" presetID="22" presetClass="entr" presetSubtype="8" dur="500" fill="hold" nodeType="clickEffect">
                                  <p:stCondLst>
                                    <p:cond delay="0"/>
                                  </p:stCondLst>
                                  <p:childTnLst>
                                    <p:set>
                                      <p:cBhvr>
                                        <p:cTn id="23" dur="1" fill="hold">
                                          <p:stCondLst>
                                            <p:cond delay="0"/>
                                          </p:stCondLst>
                                        </p:cTn>
                                        <p:tgtEl>
                                          <p:spTgt spid="35"/>
                                        </p:tgtEl>
                                        <p:attrNameLst>
                                          <p:attrName>style.visibility</p:attrName>
                                        </p:attrNameLst>
                                      </p:cBhvr>
                                      <p:to>
                                        <p:strVal val="visible"/>
                                      </p:to>
                                    </p:set>
                                    <p:animEffect transition="in" filter="wipe(left)">
                                      <p:cBhvr>
                                        <p:cTn id="24" dur="500"/>
                                        <p:tgtEl>
                                          <p:spTgt spid="35"/>
                                        </p:tgtEl>
                                      </p:cBhvr>
                                    </p:animEffect>
                                  </p:childTnLst>
                                </p:cTn>
                              </p:par>
                            </p:childTnLst>
                          </p:cTn>
                        </p:par>
                      </p:childTnLst>
                    </p:cTn>
                  </p:par>
                  <p:par>
                    <p:cTn id="25" fill="hold" nodeType="clickPar">
                      <p:stCondLst>
                        <p:cond delay="indefinite"/>
                      </p:stCondLst>
                      <p:childTnLst>
                        <p:par>
                          <p:cTn id="26" fill="hold">
                            <p:stCondLst>
                              <p:cond delay="0"/>
                            </p:stCondLst>
                            <p:childTnLst>
                              <p:par>
                                <p:cTn id="27" presetID="22" presetClass="entr" presetSubtype="8" dur="500" fill="hold" nodeType="clickEffect">
                                  <p:stCondLst>
                                    <p:cond delay="0"/>
                                  </p:stCondLst>
                                  <p:childTnLst>
                                    <p:set>
                                      <p:cBhvr>
                                        <p:cTn id="28" dur="1" fill="hold">
                                          <p:stCondLst>
                                            <p:cond delay="0"/>
                                          </p:stCondLst>
                                        </p:cTn>
                                        <p:tgtEl>
                                          <p:spTgt spid="41"/>
                                        </p:tgtEl>
                                        <p:attrNameLst>
                                          <p:attrName>style.visibility</p:attrName>
                                        </p:attrNameLst>
                                      </p:cBhvr>
                                      <p:to>
                                        <p:strVal val="visible"/>
                                      </p:to>
                                    </p:set>
                                    <p:animEffect transition="in" filter="wipe(left)">
                                      <p:cBhvr>
                                        <p:cTn id="29"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a:extLst>
              <a:ext uri="{FF2B5EF4-FFF2-40B4-BE49-F238E27FC236}">
                <a16:creationId xmlns:a16="http://schemas.microsoft.com/office/drawing/2014/main" id="{82A1802B-BF6E-4EA8-8CB1-F6FEE3A4DDD8}"/>
              </a:ext>
            </a:extLst>
          </p:cNvPr>
          <p:cNvPicPr>
            <a:picLocks noChangeAspect="1"/>
          </p:cNvPicPr>
          <p:nvPr/>
        </p:nvPicPr>
        <p:blipFill>
          <a:blip r:embed="rId2">
            <a:extLst>
              <a:ext uri="{28A0092B-C50C-407E-A947-70E740481C1C}">
                <a14:useLocalDpi xmlns:a14="http://schemas.microsoft.com/office/drawing/2010/main" val="0"/>
              </a:ext>
            </a:extLst>
          </a:blip>
          <a:srcRect r="42512"/>
          <a:stretch>
            <a:fillRect/>
          </a:stretch>
        </p:blipFill>
        <p:spPr>
          <a:xfrm>
            <a:off x="0" y="0"/>
            <a:ext cx="5829300" cy="6858000"/>
          </a:xfrm>
          <a:prstGeom prst="rect">
            <a:avLst/>
          </a:prstGeom>
        </p:spPr>
      </p:pic>
      <p:pic>
        <p:nvPicPr>
          <p:cNvPr id="7" name="图片 6">
            <a:extLst>
              <a:ext uri="{FF2B5EF4-FFF2-40B4-BE49-F238E27FC236}">
                <a16:creationId xmlns:a16="http://schemas.microsoft.com/office/drawing/2014/main" id="{440EC070-D513-4A51-BEF2-FCD5001CF3FE}"/>
              </a:ext>
            </a:extLst>
          </p:cNvPr>
          <p:cNvPicPr>
            <a:picLocks noChangeAspect="1"/>
          </p:cNvPicPr>
          <p:nvPr/>
        </p:nvPicPr>
        <p:blipFill>
          <a:blip r:embed="rId3">
            <a:extLst>
              <a:ext uri="{28A0092B-C50C-407E-A947-70E740481C1C}">
                <a14:useLocalDpi xmlns:a14="http://schemas.microsoft.com/office/drawing/2010/main" val="0"/>
              </a:ext>
            </a:extLst>
          </a:blip>
          <a:srcRect l="58020"/>
          <a:stretch>
            <a:fillRect/>
          </a:stretch>
        </p:blipFill>
        <p:spPr>
          <a:xfrm>
            <a:off x="8143875" y="0"/>
            <a:ext cx="4048125" cy="6858000"/>
          </a:xfrm>
          <a:prstGeom prst="rect">
            <a:avLst/>
          </a:prstGeom>
        </p:spPr>
      </p:pic>
      <p:pic>
        <p:nvPicPr>
          <p:cNvPr id="8" name="图片 7">
            <a:extLst>
              <a:ext uri="{FF2B5EF4-FFF2-40B4-BE49-F238E27FC236}">
                <a16:creationId xmlns:a16="http://schemas.microsoft.com/office/drawing/2014/main" id="{5672BF1D-9936-4C79-BBCE-9DFDA106B4EE}"/>
              </a:ext>
            </a:extLst>
          </p:cNvPr>
          <p:cNvPicPr>
            <a:picLocks noChangeAspect="1"/>
          </p:cNvPicPr>
          <p:nvPr/>
        </p:nvPicPr>
        <p:blipFill>
          <a:blip r:embed="rId4">
            <a:extLst>
              <a:ext uri="{28A0092B-C50C-407E-A947-70E740481C1C}">
                <a14:useLocalDpi xmlns:a14="http://schemas.microsoft.com/office/drawing/2010/main" val="0"/>
              </a:ext>
            </a:extLst>
          </a:blip>
          <a:srcRect l="58020" t="92639" r="26966" b="278"/>
          <a:stretch>
            <a:fillRect/>
          </a:stretch>
        </p:blipFill>
        <p:spPr>
          <a:xfrm>
            <a:off x="5010151" y="5848350"/>
            <a:ext cx="4695824" cy="1009650"/>
          </a:xfrm>
          <a:prstGeom prst="rect">
            <a:avLst/>
          </a:prstGeom>
        </p:spPr>
      </p:pic>
      <p:sp>
        <p:nvSpPr>
          <p:cNvPr id="9" name="矩形 8">
            <a:extLst>
              <a:ext uri="{FF2B5EF4-FFF2-40B4-BE49-F238E27FC236}">
                <a16:creationId xmlns:a16="http://schemas.microsoft.com/office/drawing/2014/main" id="{856ABC19-8FC4-4AC4-A322-3EDE4214E7B7}"/>
              </a:ext>
            </a:extLst>
          </p:cNvPr>
          <p:cNvSpPr/>
          <p:nvPr/>
        </p:nvSpPr>
        <p:spPr>
          <a:xfrm>
            <a:off x="959451" y="2735128"/>
            <a:ext cx="10314699" cy="144655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8800">
                <a:solidFill>
                  <a:srgbClr val="6F6D54"/>
                </a:solidFill>
                <a:latin typeface="锐字真言体免费商用" panose="02010600030101010101" pitchFamily="2" charset="-122"/>
                <a:ea typeface="锐字真言体免费商用" panose="02010600030101010101" pitchFamily="2" charset="-122"/>
              </a:rPr>
              <a:t>教师职业角色与形象</a:t>
            </a:r>
          </a:p>
        </p:txBody>
      </p:sp>
      <p:sp>
        <p:nvSpPr>
          <p:cNvPr id="11" name="矩形 10">
            <a:extLst>
              <a:ext uri="{FF2B5EF4-FFF2-40B4-BE49-F238E27FC236}">
                <a16:creationId xmlns:a16="http://schemas.microsoft.com/office/drawing/2014/main" id="{670F74A1-BCCE-4B4D-A8CC-7791864BE322}"/>
              </a:ext>
            </a:extLst>
          </p:cNvPr>
          <p:cNvSpPr/>
          <p:nvPr/>
        </p:nvSpPr>
        <p:spPr>
          <a:xfrm>
            <a:off x="2542497" y="4190863"/>
            <a:ext cx="7127420" cy="49199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buFont typeface="阿里巴巴普惠体"/>
              <a:buNone/>
            </a:pPr>
            <a:r>
              <a:rPr lang="zh-CN" altLang="en-US" sz="1000">
                <a:solidFill>
                  <a:schemeClr val="bg1">
                    <a:lumMod val="50000"/>
                  </a:schemeClr>
                </a:solidFill>
                <a:latin typeface="阿里巴巴普惠体"/>
              </a:rPr>
              <a:t>教师的地位和作用是通过教师在教育教学中充当的角色行为来表征和实现的，教师在教学中的角色是教师的多种社会属性和社会关系在教学活动中的反映</a:t>
            </a:r>
            <a:endParaRPr lang="zh-CN" altLang="en-US" sz="1000">
              <a:solidFill>
                <a:schemeClr val="bg1">
                  <a:lumMod val="50000"/>
                </a:schemeClr>
              </a:solidFill>
            </a:endParaRPr>
          </a:p>
        </p:txBody>
      </p:sp>
      <p:grpSp>
        <p:nvGrpSpPr>
          <p:cNvPr id="14" name="组合 13">
            <a:extLst>
              <a:ext uri="{FF2B5EF4-FFF2-40B4-BE49-F238E27FC236}">
                <a16:creationId xmlns:a16="http://schemas.microsoft.com/office/drawing/2014/main" id="{E0439668-1BD5-47D6-8886-CA79C9B9618D}"/>
              </a:ext>
            </a:extLst>
          </p:cNvPr>
          <p:cNvGrpSpPr/>
          <p:nvPr/>
        </p:nvGrpSpPr>
        <p:grpSpPr>
          <a:xfrm>
            <a:off x="5108800" y="1727134"/>
            <a:ext cx="2016000" cy="616388"/>
            <a:chOff x="4429126" y="4564670"/>
            <a:chExt cx="2016000" cy="616388"/>
          </a:xfrm>
          <a:noFill/>
        </p:grpSpPr>
        <p:sp>
          <p:nvSpPr>
            <p:cNvPr id="12" name="矩形: 圆角 11">
              <a:extLst>
                <a:ext uri="{FF2B5EF4-FFF2-40B4-BE49-F238E27FC236}">
                  <a16:creationId xmlns:a16="http://schemas.microsoft.com/office/drawing/2014/main" id="{62DAF85F-E842-42E0-A7BE-54E315DA1028}"/>
                </a:ext>
              </a:extLst>
            </p:cNvPr>
            <p:cNvSpPr/>
            <p:nvPr/>
          </p:nvSpPr>
          <p:spPr>
            <a:xfrm>
              <a:off x="4429126" y="4564670"/>
              <a:ext cx="2016000" cy="612000"/>
            </a:xfrm>
            <a:prstGeom prst="roundRect">
              <a:avLst>
                <a:gd name="adj" fmla="val 50000"/>
              </a:avLst>
            </a:prstGeom>
            <a:grpFill/>
            <a:ln>
              <a:solidFill>
                <a:srgbClr val="E8B17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solidFill>
                  <a:schemeClr val="tx1">
                    <a:lumMod val="75000"/>
                    <a:lumOff val="25000"/>
                  </a:schemeClr>
                </a:solidFill>
              </a:endParaRPr>
            </a:p>
          </p:txBody>
        </p:sp>
        <p:sp>
          <p:nvSpPr>
            <p:cNvPr id="13" name="文本框 12">
              <a:extLst>
                <a:ext uri="{FF2B5EF4-FFF2-40B4-BE49-F238E27FC236}">
                  <a16:creationId xmlns:a16="http://schemas.microsoft.com/office/drawing/2014/main" id="{3B7B0DC2-5EC9-4062-BB02-02F4C75C10A3}"/>
                </a:ext>
              </a:extLst>
            </p:cNvPr>
            <p:cNvSpPr txBox="1"/>
            <p:nvPr/>
          </p:nvSpPr>
          <p:spPr>
            <a:xfrm>
              <a:off x="4536879" y="4596283"/>
              <a:ext cx="1800494" cy="584775"/>
            </a:xfrm>
            <a:prstGeom prst="rect">
              <a:avLst/>
            </a:prstGeom>
            <a:grpFill/>
            <a:ln>
              <a:noFill/>
            </a:ln>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200">
                  <a:solidFill>
                    <a:schemeClr val="tx1">
                      <a:lumMod val="75000"/>
                      <a:lumOff val="25000"/>
                    </a:schemeClr>
                  </a:solidFill>
                </a:rPr>
                <a:t>第一部分</a:t>
              </a:r>
            </a:p>
          </p:txBody>
        </p:sp>
      </p:grpSp>
      <p:sp>
        <p:nvSpPr>
          <p:cNvPr id="19" name="矩形 18">
            <a:extLst>
              <a:ext uri="{FF2B5EF4-FFF2-40B4-BE49-F238E27FC236}">
                <a16:creationId xmlns:a16="http://schemas.microsoft.com/office/drawing/2014/main" id="{F301DE24-B566-4A50-8655-F58C94347DDC}"/>
              </a:ext>
            </a:extLst>
          </p:cNvPr>
          <p:cNvSpPr/>
          <p:nvPr/>
        </p:nvSpPr>
        <p:spPr>
          <a:xfrm>
            <a:off x="4637294" y="286435"/>
            <a:ext cx="4698588" cy="27699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1200">
                <a:solidFill>
                  <a:schemeClr val="bg1">
                    <a:lumMod val="50000"/>
                  </a:schemeClr>
                </a:solidFill>
              </a:rPr>
              <a:t>角色形象|基本素养|教学素养|素养提升</a:t>
            </a:r>
          </a:p>
        </p:txBody>
      </p:sp>
    </p:spTree>
    <p:extLst>
      <p:ext uri="{BB962C8B-B14F-4D97-AF65-F5344CB8AC3E}">
        <p14:creationId xmlns:p14="http://schemas.microsoft.com/office/powerpoint/2010/main" val="232458885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barn(inVertical)">
                                      <p:cBhvr>
                                        <p:cTn id="7" dur="500"/>
                                        <p:tgtEl>
                                          <p:spTgt spid="14"/>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1" presetClass="entr" presetSubtype="0" dur="100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 calcmode="lin" valueType="num">
                                      <p:cBhvr>
                                        <p:cTn id="12" dur="1000" fill="hold"/>
                                        <p:tgtEl>
                                          <p:spTgt spid="9"/>
                                        </p:tgtEl>
                                        <p:attrNameLst>
                                          <p:attrName>ppt_w</p:attrName>
                                        </p:attrNameLst>
                                      </p:cBhvr>
                                      <p:tavLst>
                                        <p:tav tm="0">
                                          <p:val>
                                            <p:fltVal val="0"/>
                                          </p:val>
                                        </p:tav>
                                        <p:tav tm="100000">
                                          <p:val>
                                            <p:strVal val="#ppt_w"/>
                                          </p:val>
                                        </p:tav>
                                      </p:tavLst>
                                    </p:anim>
                                    <p:anim calcmode="lin" valueType="num">
                                      <p:cBhvr>
                                        <p:cTn id="13" dur="1000" fill="hold"/>
                                        <p:tgtEl>
                                          <p:spTgt spid="9"/>
                                        </p:tgtEl>
                                        <p:attrNameLst>
                                          <p:attrName>ppt_h</p:attrName>
                                        </p:attrNameLst>
                                      </p:cBhvr>
                                      <p:tavLst>
                                        <p:tav tm="0">
                                          <p:val>
                                            <p:fltVal val="0"/>
                                          </p:val>
                                        </p:tav>
                                        <p:tav tm="100000">
                                          <p:val>
                                            <p:strVal val="#ppt_h"/>
                                          </p:val>
                                        </p:tav>
                                      </p:tavLst>
                                    </p:anim>
                                    <p:anim calcmode="lin" valueType="num">
                                      <p:cBhvr>
                                        <p:cTn id="14" dur="1000" fill="hold"/>
                                        <p:tgtEl>
                                          <p:spTgt spid="9"/>
                                        </p:tgtEl>
                                        <p:attrNameLst>
                                          <p:attrName>style.rotation</p:attrName>
                                        </p:attrNameLst>
                                      </p:cBhvr>
                                      <p:tavLst>
                                        <p:tav tm="0">
                                          <p:val>
                                            <p:fltVal val="90"/>
                                          </p:val>
                                        </p:tav>
                                        <p:tav tm="100000">
                                          <p:val>
                                            <p:fltVal val="0"/>
                                          </p:val>
                                        </p:tav>
                                      </p:tavLst>
                                    </p:anim>
                                    <p:animEffect transition="in" filter="fade">
                                      <p:cBhvr>
                                        <p:cTn id="15" dur="1000"/>
                                        <p:tgtEl>
                                          <p:spTgt spid="9"/>
                                        </p:tgtEl>
                                      </p:cBhvr>
                                    </p:animEffect>
                                  </p:childTnLst>
                                </p:cTn>
                              </p:par>
                            </p:childTnLst>
                          </p:cTn>
                        </p:par>
                      </p:childTnLst>
                    </p:cTn>
                  </p:par>
                  <p:par>
                    <p:cTn id="16" fill="hold" nodeType="clickPar">
                      <p:stCondLst>
                        <p:cond delay="indefinite"/>
                      </p:stCondLst>
                      <p:childTnLst>
                        <p:par>
                          <p:cTn id="17" fill="hold">
                            <p:stCondLst>
                              <p:cond delay="0"/>
                            </p:stCondLst>
                            <p:childTnLst>
                              <p:par>
                                <p:cTn id="18" presetID="2" presetClass="entr" presetSubtype="4" dur="500" fill="hold" grpId="0" nodeType="clickEffect">
                                  <p:stCondLst>
                                    <p:cond delay="0"/>
                                  </p:stCondLst>
                                  <p:childTnLst>
                                    <p:set>
                                      <p:cBhvr>
                                        <p:cTn id="19" dur="1" fill="hold">
                                          <p:stCondLst>
                                            <p:cond delay="0"/>
                                          </p:stCondLst>
                                        </p:cTn>
                                        <p:tgtEl>
                                          <p:spTgt spid="11"/>
                                        </p:tgtEl>
                                        <p:attrNameLst>
                                          <p:attrName>style.visibility</p:attrName>
                                        </p:attrNameLst>
                                      </p:cBhvr>
                                      <p:to>
                                        <p:strVal val="visible"/>
                                      </p:to>
                                    </p:set>
                                    <p:anim calcmode="lin" valueType="num">
                                      <p:cBhvr additive="base">
                                        <p:cTn id="20" dur="500" fill="hold"/>
                                        <p:tgtEl>
                                          <p:spTgt spid="11"/>
                                        </p:tgtEl>
                                        <p:attrNameLst>
                                          <p:attrName>ppt_x</p:attrName>
                                        </p:attrNameLst>
                                      </p:cBhvr>
                                      <p:tavLst>
                                        <p:tav tm="0">
                                          <p:val>
                                            <p:strVal val="#ppt_x"/>
                                          </p:val>
                                        </p:tav>
                                        <p:tav tm="100000">
                                          <p:val>
                                            <p:strVal val="#ppt_x"/>
                                          </p:val>
                                        </p:tav>
                                      </p:tavLst>
                                    </p:anim>
                                    <p:anim calcmode="lin" valueType="num">
                                      <p:cBhvr additive="base">
                                        <p:cTn id="21"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矩形 2">
            <a:extLst>
              <a:ext uri="{FF2B5EF4-FFF2-40B4-BE49-F238E27FC236}">
                <a16:creationId xmlns:a16="http://schemas.microsoft.com/office/drawing/2014/main" id="{54D5C24C-7117-4511-8C87-29EF12A2915A}"/>
              </a:ext>
            </a:extLst>
          </p:cNvPr>
          <p:cNvSpPr/>
          <p:nvPr/>
        </p:nvSpPr>
        <p:spPr>
          <a:xfrm>
            <a:off x="1286417" y="2200757"/>
            <a:ext cx="5223240" cy="263065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5000"/>
              </a:lnSpc>
              <a:spcAft>
                <a:spcPts val="600"/>
              </a:spcAft>
              <a:buFont typeface="阿里巴巴普惠体"/>
              <a:buNone/>
            </a:pPr>
            <a:r>
              <a:rPr lang="zh-CN" altLang="en-US" sz="2000">
                <a:solidFill>
                  <a:schemeClr val="tx1">
                    <a:lumMod val="75000"/>
                    <a:lumOff val="25000"/>
                  </a:schemeClr>
                </a:solidFill>
                <a:latin typeface="阿里巴巴普惠体"/>
              </a:rPr>
              <a:t>教师的地位和作用是通过教师在教育教学中充当的角色行为来表征和实现的。</a:t>
            </a:r>
          </a:p>
          <a:p>
            <a:pPr algn="just">
              <a:lnSpc>
                <a:spcPct val="135000"/>
              </a:lnSpc>
              <a:spcAft>
                <a:spcPts val="600"/>
              </a:spcAft>
              <a:buFont typeface="阿里巴巴普惠体"/>
              <a:buNone/>
            </a:pPr>
            <a:r>
              <a:rPr lang="zh-CN" altLang="en-US" sz="2000">
                <a:solidFill>
                  <a:schemeClr val="tx1">
                    <a:lumMod val="75000"/>
                    <a:lumOff val="25000"/>
                  </a:schemeClr>
                </a:solidFill>
                <a:latin typeface="阿里巴巴普惠体"/>
              </a:rPr>
              <a:t>教师在教学中的角色是教师的多种社会属性和社会关系在教学活动中的反映，是教师在教育教学中的一整套行为规范和人们对教师的角色期待。</a:t>
            </a:r>
          </a:p>
        </p:txBody>
      </p:sp>
      <p:grpSp>
        <p:nvGrpSpPr>
          <p:cNvPr id="5" name="组合 4">
            <a:extLst>
              <a:ext uri="{FF2B5EF4-FFF2-40B4-BE49-F238E27FC236}">
                <a16:creationId xmlns:a16="http://schemas.microsoft.com/office/drawing/2014/main" id="{E0BAF011-8ECB-4EC2-A1F7-53E9D635CC4E}"/>
              </a:ext>
            </a:extLst>
          </p:cNvPr>
          <p:cNvGrpSpPr/>
          <p:nvPr/>
        </p:nvGrpSpPr>
        <p:grpSpPr>
          <a:xfrm>
            <a:off x="720681" y="636225"/>
            <a:ext cx="4561736" cy="646331"/>
            <a:chOff x="2005898" y="2258400"/>
            <a:chExt cx="4561736" cy="646331"/>
          </a:xfrm>
          <a:solidFill>
            <a:srgbClr val="6F6D54"/>
          </a:solidFill>
        </p:grpSpPr>
        <p:sp>
          <p:nvSpPr>
            <p:cNvPr id="6" name="文本框 5">
              <a:extLst>
                <a:ext uri="{FF2B5EF4-FFF2-40B4-BE49-F238E27FC236}">
                  <a16:creationId xmlns:a16="http://schemas.microsoft.com/office/drawing/2014/main" id="{83582C82-2325-4389-BA26-42DC717D3EAC}"/>
                </a:ext>
              </a:extLst>
            </p:cNvPr>
            <p:cNvSpPr txBox="1"/>
            <p:nvPr/>
          </p:nvSpPr>
          <p:spPr>
            <a:xfrm>
              <a:off x="2571634" y="2258400"/>
              <a:ext cx="3996000" cy="646331"/>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rgbClr val="6F6D54"/>
                  </a:solidFill>
                  <a:latin typeface="锐字真言体免费商用" panose="02010600030101010101" pitchFamily="2" charset="-122"/>
                  <a:ea typeface="锐字真言体免费商用" panose="02010600030101010101" pitchFamily="2" charset="-122"/>
                  <a:sym typeface="思源黑体" panose="020b0500000000000000" pitchFamily="34" charset="-122"/>
                </a:rPr>
                <a:t>教师的职业角色</a:t>
              </a:r>
            </a:p>
          </p:txBody>
        </p:sp>
        <p:grpSp>
          <p:nvGrpSpPr>
            <p:cNvPr id="7" name="组合 6">
              <a:extLst>
                <a:ext uri="{FF2B5EF4-FFF2-40B4-BE49-F238E27FC236}">
                  <a16:creationId xmlns:a16="http://schemas.microsoft.com/office/drawing/2014/main" id="{16853873-7CD5-4795-8AD2-EBB68ED4C3E6}"/>
                </a:ext>
              </a:extLst>
            </p:cNvPr>
            <p:cNvGrpSpPr/>
            <p:nvPr/>
          </p:nvGrpSpPr>
          <p:grpSpPr>
            <a:xfrm>
              <a:off x="2005898" y="2286217"/>
              <a:ext cx="507369" cy="507369"/>
              <a:chOff x="2005898" y="2286217"/>
              <a:chExt cx="507369" cy="507369"/>
            </a:xfrm>
            <a:grpFill/>
          </p:grpSpPr>
          <p:sp>
            <p:nvSpPr>
              <p:cNvPr id="9" name="椭圆 8">
                <a:extLst>
                  <a:ext uri="{FF2B5EF4-FFF2-40B4-BE49-F238E27FC236}">
                    <a16:creationId xmlns:a16="http://schemas.microsoft.com/office/drawing/2014/main" id="{CD9D7466-1560-42A6-B774-2DFE60153EE1}"/>
                  </a:ext>
                </a:extLst>
              </p:cNvPr>
              <p:cNvSpPr/>
              <p:nvPr/>
            </p:nvSpPr>
            <p:spPr>
              <a:xfrm>
                <a:off x="2005898" y="2286217"/>
                <a:ext cx="507369" cy="507369"/>
              </a:xfrm>
              <a:prstGeom prst="ellipse">
                <a:avLst/>
              </a:prstGeom>
              <a:grp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kern="0">
                  <a:solidFill>
                    <a:prstClr val="white"/>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思源黑体" panose="020b0500000000000000" pitchFamily="34" charset="-122"/>
                </a:endParaRPr>
              </a:p>
            </p:txBody>
          </p:sp>
          <p:sp>
            <p:nvSpPr>
              <p:cNvPr id="10" name="文本框 9">
                <a:extLst>
                  <a:ext uri="{FF2B5EF4-FFF2-40B4-BE49-F238E27FC236}">
                    <a16:creationId xmlns:a16="http://schemas.microsoft.com/office/drawing/2014/main" id="{CDEA6386-D0A1-47A8-9A0F-D9F5D9362B7D}"/>
                  </a:ext>
                </a:extLst>
              </p:cNvPr>
              <p:cNvSpPr txBox="1"/>
              <p:nvPr/>
            </p:nvSpPr>
            <p:spPr>
              <a:xfrm>
                <a:off x="2039222" y="2309069"/>
                <a:ext cx="440721" cy="461665"/>
              </a:xfrm>
              <a:prstGeom prst="rect">
                <a:avLst/>
              </a:prstGeom>
              <a:noFill/>
              <a:effec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思源黑体" panose="020b0500000000000000" pitchFamily="34" charset="-122"/>
                  </a:rPr>
                  <a:t>1</a:t>
                </a:r>
                <a:endParaRPr lang="zh-CN" altLang="en-US" sz="24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思源黑体" panose="020b0500000000000000" pitchFamily="34" charset="-122"/>
                </a:endParaRPr>
              </a:p>
            </p:txBody>
          </p:sp>
        </p:grpSp>
      </p:grpSp>
      <p:pic>
        <p:nvPicPr>
          <p:cNvPr id="11" name="图片 10">
            <a:extLst>
              <a:ext uri="{FF2B5EF4-FFF2-40B4-BE49-F238E27FC236}">
                <a16:creationId xmlns:a16="http://schemas.microsoft.com/office/drawing/2014/main" id="{0056ED78-3619-4FB6-B35E-9DB12A9FE0E8}"/>
              </a:ext>
            </a:extLst>
          </p:cNvPr>
          <p:cNvPicPr>
            <a:picLocks noChangeAspect="1"/>
          </p:cNvPicPr>
          <p:nvPr/>
        </p:nvPicPr>
        <p:blipFill>
          <a:blip r:embed="rId2">
            <a:extLst>
              <a:ext uri="{28A0092B-C50C-407E-A947-70E740481C1C}">
                <a14:useLocalDpi xmlns:a14="http://schemas.microsoft.com/office/drawing/2010/main" val="0"/>
              </a:ext>
            </a:extLst>
          </a:blip>
          <a:srcRect l="5091" r="10746"/>
          <a:stretch>
            <a:fillRect/>
          </a:stretch>
        </p:blipFill>
        <p:spPr>
          <a:xfrm>
            <a:off x="7043058" y="1287299"/>
            <a:ext cx="3862526" cy="4589356"/>
          </a:xfrm>
          <a:prstGeom prst="rect">
            <a:avLst/>
          </a:prstGeom>
        </p:spPr>
      </p:pic>
    </p:spTree>
  </p:cSld>
  <p:clrMapOvr>
    <a:masterClrMapping/>
  </p:clrMapOvr>
  <p:transition>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500"/>
                                        <p:tgtEl>
                                          <p:spTgt spid="5"/>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left)">
                                      <p:cBhvr>
                                        <p:cTn id="12" dur="500"/>
                                        <p:tgtEl>
                                          <p:spTgt spid="3">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dur="50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left)">
                                      <p:cBhvr>
                                        <p:cTn id="17" dur="500"/>
                                        <p:tgtEl>
                                          <p:spTgt spid="3">
                                            <p:txEl>
                                              <p:pRg st="1" end="1"/>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 presetClass="entr" presetSubtype="4" dur="500"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 calcmode="lin" valueType="num">
                                      <p:cBhvr additive="base">
                                        <p:cTn id="22" dur="500" fill="hold"/>
                                        <p:tgtEl>
                                          <p:spTgt spid="11"/>
                                        </p:tgtEl>
                                        <p:attrNameLst>
                                          <p:attrName>ppt_x</p:attrName>
                                        </p:attrNameLst>
                                      </p:cBhvr>
                                      <p:tavLst>
                                        <p:tav tm="0">
                                          <p:val>
                                            <p:strVal val="#ppt_x"/>
                                          </p:val>
                                        </p:tav>
                                        <p:tav tm="100000">
                                          <p:val>
                                            <p:strVal val="#ppt_x"/>
                                          </p:val>
                                        </p:tav>
                                      </p:tavLst>
                                    </p:anim>
                                    <p:anim calcmode="lin" valueType="num">
                                      <p:cBhvr additive="base">
                                        <p:cTn id="23"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组合 3">
            <a:extLst>
              <a:ext uri="{FF2B5EF4-FFF2-40B4-BE49-F238E27FC236}">
                <a16:creationId xmlns:a16="http://schemas.microsoft.com/office/drawing/2014/main" id="{F6DDAAD1-2451-4935-A15C-FC6BA8ACDC1F}"/>
              </a:ext>
            </a:extLst>
          </p:cNvPr>
          <p:cNvGrpSpPr/>
          <p:nvPr/>
        </p:nvGrpSpPr>
        <p:grpSpPr>
          <a:xfrm>
            <a:off x="720681" y="636225"/>
            <a:ext cx="4561736" cy="646331"/>
            <a:chOff x="2005898" y="2258400"/>
            <a:chExt cx="4561736" cy="646331"/>
          </a:xfrm>
          <a:solidFill>
            <a:srgbClr val="6F6D54"/>
          </a:solidFill>
        </p:grpSpPr>
        <p:sp>
          <p:nvSpPr>
            <p:cNvPr id="5" name="文本框 4">
              <a:extLst>
                <a:ext uri="{FF2B5EF4-FFF2-40B4-BE49-F238E27FC236}">
                  <a16:creationId xmlns:a16="http://schemas.microsoft.com/office/drawing/2014/main" id="{CD25C69E-B087-474D-8C91-AA8EF75D27F8}"/>
                </a:ext>
              </a:extLst>
            </p:cNvPr>
            <p:cNvSpPr txBox="1"/>
            <p:nvPr/>
          </p:nvSpPr>
          <p:spPr>
            <a:xfrm>
              <a:off x="2571634" y="2258400"/>
              <a:ext cx="3996000" cy="646331"/>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rgbClr val="6F6D54"/>
                  </a:solidFill>
                  <a:latin typeface="锐字真言体免费商用" panose="02010600030101010101" pitchFamily="2" charset="-122"/>
                  <a:ea typeface="锐字真言体免费商用" panose="02010600030101010101" pitchFamily="2" charset="-122"/>
                  <a:sym typeface="思源黑体" panose="020b0500000000000000" pitchFamily="34" charset="-122"/>
                </a:rPr>
                <a:t>教师的职业角色</a:t>
              </a:r>
            </a:p>
          </p:txBody>
        </p:sp>
        <p:grpSp>
          <p:nvGrpSpPr>
            <p:cNvPr id="6" name="组合 5">
              <a:extLst>
                <a:ext uri="{FF2B5EF4-FFF2-40B4-BE49-F238E27FC236}">
                  <a16:creationId xmlns:a16="http://schemas.microsoft.com/office/drawing/2014/main" id="{FEDC28BD-D540-4FBD-90EC-CC1A322C8572}"/>
                </a:ext>
              </a:extLst>
            </p:cNvPr>
            <p:cNvGrpSpPr/>
            <p:nvPr/>
          </p:nvGrpSpPr>
          <p:grpSpPr>
            <a:xfrm>
              <a:off x="2005898" y="2286217"/>
              <a:ext cx="507369" cy="507369"/>
              <a:chOff x="2005898" y="2286217"/>
              <a:chExt cx="507369" cy="507369"/>
            </a:xfrm>
            <a:grpFill/>
          </p:grpSpPr>
          <p:sp>
            <p:nvSpPr>
              <p:cNvPr id="7" name="椭圆 6">
                <a:extLst>
                  <a:ext uri="{FF2B5EF4-FFF2-40B4-BE49-F238E27FC236}">
                    <a16:creationId xmlns:a16="http://schemas.microsoft.com/office/drawing/2014/main" id="{DCB56CA4-31B3-4596-9525-82278A786903}"/>
                  </a:ext>
                </a:extLst>
              </p:cNvPr>
              <p:cNvSpPr/>
              <p:nvPr/>
            </p:nvSpPr>
            <p:spPr>
              <a:xfrm>
                <a:off x="2005898" y="2286217"/>
                <a:ext cx="507369" cy="507369"/>
              </a:xfrm>
              <a:prstGeom prst="ellipse">
                <a:avLst/>
              </a:prstGeom>
              <a:grp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kern="0">
                  <a:solidFill>
                    <a:prstClr val="white"/>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思源黑体" panose="020b0500000000000000" pitchFamily="34" charset="-122"/>
                </a:endParaRPr>
              </a:p>
            </p:txBody>
          </p:sp>
          <p:sp>
            <p:nvSpPr>
              <p:cNvPr id="8" name="文本框 7">
                <a:extLst>
                  <a:ext uri="{FF2B5EF4-FFF2-40B4-BE49-F238E27FC236}">
                    <a16:creationId xmlns:a16="http://schemas.microsoft.com/office/drawing/2014/main" id="{9DA4EB78-16CD-4B36-996B-547AEC5AFF1D}"/>
                  </a:ext>
                </a:extLst>
              </p:cNvPr>
              <p:cNvSpPr txBox="1"/>
              <p:nvPr/>
            </p:nvSpPr>
            <p:spPr>
              <a:xfrm>
                <a:off x="2039222" y="2309069"/>
                <a:ext cx="440721" cy="461665"/>
              </a:xfrm>
              <a:prstGeom prst="rect">
                <a:avLst/>
              </a:prstGeom>
              <a:noFill/>
              <a:effec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思源黑体" panose="020b0500000000000000" pitchFamily="34" charset="-122"/>
                  </a:rPr>
                  <a:t>1</a:t>
                </a:r>
                <a:endParaRPr lang="zh-CN" altLang="en-US" sz="24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思源黑体" panose="020b0500000000000000" pitchFamily="34" charset="-122"/>
                </a:endParaRPr>
              </a:p>
            </p:txBody>
          </p:sp>
        </p:grpSp>
      </p:grpSp>
      <p:sp>
        <p:nvSpPr>
          <p:cNvPr id="3" name="矩形 2">
            <a:extLst>
              <a:ext uri="{FF2B5EF4-FFF2-40B4-BE49-F238E27FC236}">
                <a16:creationId xmlns:a16="http://schemas.microsoft.com/office/drawing/2014/main" id="{65B19A84-E00E-4089-8A90-4EB106A2E767}"/>
              </a:ext>
            </a:extLst>
          </p:cNvPr>
          <p:cNvSpPr/>
          <p:nvPr/>
        </p:nvSpPr>
        <p:spPr>
          <a:xfrm>
            <a:off x="1010948" y="5125005"/>
            <a:ext cx="1550424" cy="42742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a:solidFill>
                  <a:schemeClr val="tx1">
                    <a:lumMod val="75000"/>
                    <a:lumOff val="25000"/>
                  </a:schemeClr>
                </a:solidFill>
                <a:latin typeface="阿里巴巴普惠体"/>
                <a:sym typeface="+mn-ea"/>
              </a:rPr>
              <a:t>学习者和学者</a:t>
            </a:r>
            <a:endParaRPr lang="zh-CN" altLang="en-US">
              <a:solidFill>
                <a:schemeClr val="tx1">
                  <a:lumMod val="75000"/>
                  <a:lumOff val="25000"/>
                </a:schemeClr>
              </a:solidFill>
              <a:latin typeface="阿里巴巴普惠体"/>
            </a:endParaRPr>
          </a:p>
        </p:txBody>
      </p:sp>
      <p:sp>
        <p:nvSpPr>
          <p:cNvPr id="37" name="矩形 36">
            <a:extLst>
              <a:ext uri="{FF2B5EF4-FFF2-40B4-BE49-F238E27FC236}">
                <a16:creationId xmlns:a16="http://schemas.microsoft.com/office/drawing/2014/main" id="{85487FC4-A0A7-44AA-AFAA-E8D409FABD01}"/>
              </a:ext>
            </a:extLst>
          </p:cNvPr>
          <p:cNvSpPr/>
          <p:nvPr/>
        </p:nvSpPr>
        <p:spPr>
          <a:xfrm>
            <a:off x="2738126" y="1993674"/>
            <a:ext cx="1550424" cy="42742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a:solidFill>
                  <a:schemeClr val="tx1">
                    <a:lumMod val="75000"/>
                    <a:lumOff val="25000"/>
                  </a:schemeClr>
                </a:solidFill>
                <a:latin typeface="阿里巴巴普惠体"/>
                <a:sym typeface="+mn-ea"/>
              </a:rPr>
              <a:t>知识的传授者</a:t>
            </a:r>
            <a:endParaRPr lang="zh-CN" altLang="en-US">
              <a:solidFill>
                <a:schemeClr val="tx1">
                  <a:lumMod val="75000"/>
                  <a:lumOff val="25000"/>
                </a:schemeClr>
              </a:solidFill>
              <a:latin typeface="阿里巴巴普惠体"/>
            </a:endParaRPr>
          </a:p>
        </p:txBody>
      </p:sp>
      <p:sp>
        <p:nvSpPr>
          <p:cNvPr id="38" name="矩形 37">
            <a:extLst>
              <a:ext uri="{FF2B5EF4-FFF2-40B4-BE49-F238E27FC236}">
                <a16:creationId xmlns:a16="http://schemas.microsoft.com/office/drawing/2014/main" id="{7A5ED4EA-B69C-4673-BE6C-884D2A607D48}"/>
              </a:ext>
            </a:extLst>
          </p:cNvPr>
          <p:cNvSpPr/>
          <p:nvPr/>
        </p:nvSpPr>
        <p:spPr>
          <a:xfrm>
            <a:off x="4231225" y="5142854"/>
            <a:ext cx="2005677" cy="42742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a:solidFill>
                  <a:schemeClr val="tx1">
                    <a:lumMod val="75000"/>
                    <a:lumOff val="25000"/>
                  </a:schemeClr>
                </a:solidFill>
                <a:latin typeface="阿里巴巴普惠体"/>
                <a:sym typeface="+mn-ea"/>
              </a:rPr>
              <a:t>学生心灵的培育者</a:t>
            </a:r>
            <a:endParaRPr lang="zh-CN" altLang="en-US">
              <a:solidFill>
                <a:schemeClr val="tx1">
                  <a:lumMod val="75000"/>
                  <a:lumOff val="25000"/>
                </a:schemeClr>
              </a:solidFill>
              <a:latin typeface="阿里巴巴普惠体"/>
            </a:endParaRPr>
          </a:p>
        </p:txBody>
      </p:sp>
      <p:sp>
        <p:nvSpPr>
          <p:cNvPr id="39" name="矩形 38">
            <a:extLst>
              <a:ext uri="{FF2B5EF4-FFF2-40B4-BE49-F238E27FC236}">
                <a16:creationId xmlns:a16="http://schemas.microsoft.com/office/drawing/2014/main" id="{38D354A1-D03B-4FF0-940D-A01A6DBCCC15}"/>
              </a:ext>
            </a:extLst>
          </p:cNvPr>
          <p:cNvSpPr/>
          <p:nvPr/>
        </p:nvSpPr>
        <p:spPr>
          <a:xfrm>
            <a:off x="5654544" y="1993674"/>
            <a:ext cx="2667917" cy="78752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a:solidFill>
                  <a:schemeClr val="tx1">
                    <a:lumMod val="75000"/>
                    <a:lumOff val="25000"/>
                  </a:schemeClr>
                </a:solidFill>
                <a:latin typeface="阿里巴巴普惠体"/>
                <a:sym typeface="+mn-ea"/>
              </a:rPr>
              <a:t>教学活动的设计者、组织者和管理者</a:t>
            </a:r>
            <a:endParaRPr lang="zh-CN" altLang="en-US">
              <a:solidFill>
                <a:schemeClr val="tx1">
                  <a:lumMod val="75000"/>
                  <a:lumOff val="25000"/>
                </a:schemeClr>
              </a:solidFill>
              <a:latin typeface="阿里巴巴普惠体"/>
            </a:endParaRPr>
          </a:p>
        </p:txBody>
      </p:sp>
      <p:sp>
        <p:nvSpPr>
          <p:cNvPr id="40" name="矩形 39">
            <a:extLst>
              <a:ext uri="{FF2B5EF4-FFF2-40B4-BE49-F238E27FC236}">
                <a16:creationId xmlns:a16="http://schemas.microsoft.com/office/drawing/2014/main" id="{AC7D36C9-C910-45A0-991A-195C6A19B387}"/>
              </a:ext>
            </a:extLst>
          </p:cNvPr>
          <p:cNvSpPr/>
          <p:nvPr/>
        </p:nvSpPr>
        <p:spPr>
          <a:xfrm>
            <a:off x="7804601" y="5130099"/>
            <a:ext cx="1778051" cy="42742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a:solidFill>
                  <a:schemeClr val="tx1">
                    <a:lumMod val="75000"/>
                    <a:lumOff val="25000"/>
                  </a:schemeClr>
                </a:solidFill>
                <a:latin typeface="阿里巴巴普惠体"/>
                <a:sym typeface="+mn-ea"/>
              </a:rPr>
              <a:t>学生学习的榜样</a:t>
            </a:r>
            <a:endParaRPr lang="zh-CN" altLang="en-US">
              <a:solidFill>
                <a:schemeClr val="tx1">
                  <a:lumMod val="75000"/>
                  <a:lumOff val="25000"/>
                </a:schemeClr>
              </a:solidFill>
              <a:latin typeface="阿里巴巴普惠体"/>
            </a:endParaRPr>
          </a:p>
        </p:txBody>
      </p:sp>
      <p:sp>
        <p:nvSpPr>
          <p:cNvPr id="41" name="矩形 40">
            <a:extLst>
              <a:ext uri="{FF2B5EF4-FFF2-40B4-BE49-F238E27FC236}">
                <a16:creationId xmlns:a16="http://schemas.microsoft.com/office/drawing/2014/main" id="{CA8AE933-C34C-48F9-88F2-2A2CDB508402}"/>
              </a:ext>
            </a:extLst>
          </p:cNvPr>
          <p:cNvSpPr/>
          <p:nvPr/>
        </p:nvSpPr>
        <p:spPr>
          <a:xfrm>
            <a:off x="9744529" y="1993674"/>
            <a:ext cx="1322798" cy="42742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a:solidFill>
                  <a:schemeClr val="tx1">
                    <a:lumMod val="75000"/>
                    <a:lumOff val="25000"/>
                  </a:schemeClr>
                </a:solidFill>
                <a:latin typeface="阿里巴巴普惠体"/>
                <a:sym typeface="+mn-ea"/>
              </a:rPr>
              <a:t>学生的朋友</a:t>
            </a:r>
            <a:endParaRPr lang="zh-CN" altLang="en-US">
              <a:solidFill>
                <a:schemeClr val="tx1">
                  <a:lumMod val="75000"/>
                  <a:lumOff val="25000"/>
                </a:schemeClr>
              </a:solidFill>
              <a:latin typeface="阿里巴巴普惠体"/>
            </a:endParaRPr>
          </a:p>
        </p:txBody>
      </p:sp>
      <p:grpSp>
        <p:nvGrpSpPr>
          <p:cNvPr id="42" name="组合 41">
            <a:extLst>
              <a:ext uri="{FF2B5EF4-FFF2-40B4-BE49-F238E27FC236}">
                <a16:creationId xmlns:a16="http://schemas.microsoft.com/office/drawing/2014/main" id="{0C045C02-0067-43FC-A4B2-2D9C9DE3BF45}"/>
              </a:ext>
            </a:extLst>
          </p:cNvPr>
          <p:cNvGrpSpPr/>
          <p:nvPr/>
        </p:nvGrpSpPr>
        <p:grpSpPr>
          <a:xfrm>
            <a:off x="1032749" y="2773019"/>
            <a:ext cx="10126502" cy="2215608"/>
            <a:chOff x="1032749" y="2791346"/>
            <a:chExt cx="10126502" cy="2215608"/>
          </a:xfrm>
        </p:grpSpPr>
        <p:grpSp>
          <p:nvGrpSpPr>
            <p:cNvPr id="9" name="组合 8">
              <a:extLst>
                <a:ext uri="{FF2B5EF4-FFF2-40B4-BE49-F238E27FC236}">
                  <a16:creationId xmlns:a16="http://schemas.microsoft.com/office/drawing/2014/main" id="{2F7B794D-8D3F-4DDB-9601-85C4F91B6387}"/>
                </a:ext>
              </a:extLst>
            </p:cNvPr>
            <p:cNvGrpSpPr/>
            <p:nvPr/>
          </p:nvGrpSpPr>
          <p:grpSpPr>
            <a:xfrm>
              <a:off x="1032749" y="2791346"/>
              <a:ext cx="10126502" cy="2215608"/>
              <a:chOff x="1032652" y="2780460"/>
              <a:chExt cx="10126502" cy="2215608"/>
            </a:xfrm>
          </p:grpSpPr>
          <p:sp>
            <p:nvSpPr>
              <p:cNvPr id="10" name="Google Shape;1236;p37">
                <a:extLst>
                  <a:ext uri="{FF2B5EF4-FFF2-40B4-BE49-F238E27FC236}">
                    <a16:creationId xmlns:a16="http://schemas.microsoft.com/office/drawing/2014/main" id="{381143DE-1755-4F1F-9B11-B9AA4CE35ED3}"/>
                  </a:ext>
                </a:extLst>
              </p:cNvPr>
              <p:cNvSpPr/>
              <p:nvPr/>
            </p:nvSpPr>
            <p:spPr>
              <a:xfrm>
                <a:off x="1032652" y="2780460"/>
                <a:ext cx="10126502" cy="2215608"/>
              </a:xfrm>
              <a:custGeom>
                <a:rect l="l" t="t" r="r" b="b"/>
                <a:pathLst>
                  <a:path w="117553" h="25720" extrusionOk="0">
                    <a:moveTo>
                      <a:pt x="88798" y="0"/>
                    </a:moveTo>
                    <a:cubicBezTo>
                      <a:pt x="84177" y="0"/>
                      <a:pt x="80418" y="3758"/>
                      <a:pt x="80418" y="8380"/>
                    </a:cubicBezTo>
                    <a:lnTo>
                      <a:pt x="80418" y="8400"/>
                    </a:lnTo>
                    <a:cubicBezTo>
                      <a:pt x="80419" y="9729"/>
                      <a:pt x="79638" y="10936"/>
                      <a:pt x="78425" y="11479"/>
                    </a:cubicBezTo>
                    <a:lnTo>
                      <a:pt x="77979" y="11679"/>
                    </a:lnTo>
                    <a:cubicBezTo>
                      <a:pt x="77537" y="11877"/>
                      <a:pt x="77064" y="11975"/>
                      <a:pt x="76594" y="11975"/>
                    </a:cubicBezTo>
                    <a:cubicBezTo>
                      <a:pt x="75807" y="11975"/>
                      <a:pt x="75031" y="11698"/>
                      <a:pt x="74431" y="11150"/>
                    </a:cubicBezTo>
                    <a:cubicBezTo>
                      <a:pt x="73804" y="10576"/>
                      <a:pt x="73092" y="10099"/>
                      <a:pt x="72315" y="9737"/>
                    </a:cubicBezTo>
                    <a:cubicBezTo>
                      <a:pt x="72307" y="9733"/>
                      <a:pt x="72300" y="9729"/>
                      <a:pt x="72289" y="9726"/>
                    </a:cubicBezTo>
                    <a:cubicBezTo>
                      <a:pt x="72203" y="9684"/>
                      <a:pt x="72117" y="9649"/>
                      <a:pt x="72028" y="9610"/>
                    </a:cubicBezTo>
                    <a:cubicBezTo>
                      <a:pt x="71995" y="9597"/>
                      <a:pt x="71963" y="9581"/>
                      <a:pt x="71928" y="9567"/>
                    </a:cubicBezTo>
                    <a:lnTo>
                      <a:pt x="71720" y="9487"/>
                    </a:lnTo>
                    <a:cubicBezTo>
                      <a:pt x="71666" y="9466"/>
                      <a:pt x="71612" y="9446"/>
                      <a:pt x="71557" y="9427"/>
                    </a:cubicBezTo>
                    <a:cubicBezTo>
                      <a:pt x="71503" y="9407"/>
                      <a:pt x="71449" y="9391"/>
                      <a:pt x="71394" y="9374"/>
                    </a:cubicBezTo>
                    <a:cubicBezTo>
                      <a:pt x="71323" y="9351"/>
                      <a:pt x="71251" y="9327"/>
                      <a:pt x="71179" y="9304"/>
                    </a:cubicBezTo>
                    <a:cubicBezTo>
                      <a:pt x="71136" y="9291"/>
                      <a:pt x="71094" y="9280"/>
                      <a:pt x="71051" y="9268"/>
                    </a:cubicBezTo>
                    <a:cubicBezTo>
                      <a:pt x="70967" y="9243"/>
                      <a:pt x="70880" y="9221"/>
                      <a:pt x="70796" y="9198"/>
                    </a:cubicBezTo>
                    <a:cubicBezTo>
                      <a:pt x="70762" y="9191"/>
                      <a:pt x="70728" y="9183"/>
                      <a:pt x="70694" y="9174"/>
                    </a:cubicBezTo>
                    <a:cubicBezTo>
                      <a:pt x="70601" y="9151"/>
                      <a:pt x="70505" y="9131"/>
                      <a:pt x="70411" y="9112"/>
                    </a:cubicBezTo>
                    <a:cubicBezTo>
                      <a:pt x="70381" y="9106"/>
                      <a:pt x="70351" y="9100"/>
                      <a:pt x="70321" y="9095"/>
                    </a:cubicBezTo>
                    <a:cubicBezTo>
                      <a:pt x="70224" y="9077"/>
                      <a:pt x="70127" y="9060"/>
                      <a:pt x="70030" y="9045"/>
                    </a:cubicBezTo>
                    <a:cubicBezTo>
                      <a:pt x="69996" y="9040"/>
                      <a:pt x="69965" y="9035"/>
                      <a:pt x="69933" y="9031"/>
                    </a:cubicBezTo>
                    <a:cubicBezTo>
                      <a:pt x="69839" y="9017"/>
                      <a:pt x="69744" y="9006"/>
                      <a:pt x="69650" y="8997"/>
                    </a:cubicBezTo>
                    <a:cubicBezTo>
                      <a:pt x="69610" y="8992"/>
                      <a:pt x="69570" y="8989"/>
                      <a:pt x="69527" y="8985"/>
                    </a:cubicBezTo>
                    <a:lnTo>
                      <a:pt x="69412" y="8974"/>
                    </a:lnTo>
                    <a:cubicBezTo>
                      <a:pt x="69372" y="8969"/>
                      <a:pt x="69333" y="8969"/>
                      <a:pt x="69293" y="8968"/>
                    </a:cubicBezTo>
                    <a:cubicBezTo>
                      <a:pt x="69223" y="8963"/>
                      <a:pt x="69153" y="8960"/>
                      <a:pt x="69081" y="8958"/>
                    </a:cubicBezTo>
                    <a:cubicBezTo>
                      <a:pt x="69015" y="8957"/>
                      <a:pt x="68949" y="8954"/>
                      <a:pt x="68884" y="8954"/>
                    </a:cubicBezTo>
                    <a:cubicBezTo>
                      <a:pt x="68850" y="8954"/>
                      <a:pt x="68817" y="8952"/>
                      <a:pt x="68784" y="8952"/>
                    </a:cubicBezTo>
                    <a:cubicBezTo>
                      <a:pt x="68740" y="8952"/>
                      <a:pt x="68694" y="8954"/>
                      <a:pt x="68649" y="8957"/>
                    </a:cubicBezTo>
                    <a:cubicBezTo>
                      <a:pt x="68592" y="8957"/>
                      <a:pt x="68534" y="8958"/>
                      <a:pt x="68477" y="8960"/>
                    </a:cubicBezTo>
                    <a:cubicBezTo>
                      <a:pt x="68392" y="8965"/>
                      <a:pt x="68308" y="8968"/>
                      <a:pt x="68223" y="8974"/>
                    </a:cubicBezTo>
                    <a:cubicBezTo>
                      <a:pt x="68172" y="8977"/>
                      <a:pt x="68123" y="8980"/>
                      <a:pt x="68072" y="8983"/>
                    </a:cubicBezTo>
                    <a:cubicBezTo>
                      <a:pt x="67977" y="8991"/>
                      <a:pt x="67882" y="9003"/>
                      <a:pt x="67788" y="9012"/>
                    </a:cubicBezTo>
                    <a:cubicBezTo>
                      <a:pt x="67749" y="9015"/>
                      <a:pt x="67709" y="9020"/>
                      <a:pt x="67671" y="9026"/>
                    </a:cubicBezTo>
                    <a:cubicBezTo>
                      <a:pt x="67556" y="9041"/>
                      <a:pt x="67440" y="9060"/>
                      <a:pt x="67325" y="9080"/>
                    </a:cubicBezTo>
                    <a:cubicBezTo>
                      <a:pt x="67308" y="9083"/>
                      <a:pt x="67293" y="9085"/>
                      <a:pt x="67274" y="9088"/>
                    </a:cubicBezTo>
                    <a:cubicBezTo>
                      <a:pt x="66865" y="9161"/>
                      <a:pt x="66467" y="9266"/>
                      <a:pt x="66082" y="9398"/>
                    </a:cubicBezTo>
                    <a:cubicBezTo>
                      <a:pt x="66081" y="9398"/>
                      <a:pt x="66081" y="9400"/>
                      <a:pt x="66079" y="9400"/>
                    </a:cubicBezTo>
                    <a:cubicBezTo>
                      <a:pt x="65955" y="9443"/>
                      <a:pt x="65829" y="9489"/>
                      <a:pt x="65706" y="9538"/>
                    </a:cubicBezTo>
                    <a:lnTo>
                      <a:pt x="65678" y="9550"/>
                    </a:lnTo>
                    <a:cubicBezTo>
                      <a:pt x="65563" y="9597"/>
                      <a:pt x="65450" y="9644"/>
                      <a:pt x="65337" y="9695"/>
                    </a:cubicBezTo>
                    <a:cubicBezTo>
                      <a:pt x="65324" y="9700"/>
                      <a:pt x="65312" y="9706"/>
                      <a:pt x="65298" y="9712"/>
                    </a:cubicBezTo>
                    <a:cubicBezTo>
                      <a:pt x="65189" y="9761"/>
                      <a:pt x="65080" y="9815"/>
                      <a:pt x="64974" y="9869"/>
                    </a:cubicBezTo>
                    <a:lnTo>
                      <a:pt x="64940" y="9887"/>
                    </a:lnTo>
                    <a:cubicBezTo>
                      <a:pt x="64829" y="9943"/>
                      <a:pt x="64721" y="10003"/>
                      <a:pt x="64617" y="10064"/>
                    </a:cubicBezTo>
                    <a:cubicBezTo>
                      <a:pt x="64609" y="10067"/>
                      <a:pt x="64600" y="10073"/>
                      <a:pt x="64594" y="10076"/>
                    </a:cubicBezTo>
                    <a:cubicBezTo>
                      <a:pt x="64482" y="10143"/>
                      <a:pt x="64372" y="10210"/>
                      <a:pt x="64263" y="10279"/>
                    </a:cubicBezTo>
                    <a:cubicBezTo>
                      <a:pt x="64260" y="10281"/>
                      <a:pt x="64259" y="10281"/>
                      <a:pt x="64257" y="10282"/>
                    </a:cubicBezTo>
                    <a:cubicBezTo>
                      <a:pt x="63909" y="10507"/>
                      <a:pt x="63576" y="10756"/>
                      <a:pt x="63265" y="11028"/>
                    </a:cubicBezTo>
                    <a:cubicBezTo>
                      <a:pt x="63222" y="11065"/>
                      <a:pt x="63179" y="11099"/>
                      <a:pt x="63134" y="11134"/>
                    </a:cubicBezTo>
                    <a:cubicBezTo>
                      <a:pt x="62483" y="11638"/>
                      <a:pt x="61691" y="11897"/>
                      <a:pt x="60889" y="11897"/>
                    </a:cubicBezTo>
                    <a:cubicBezTo>
                      <a:pt x="60370" y="11897"/>
                      <a:pt x="59848" y="11788"/>
                      <a:pt x="59358" y="11568"/>
                    </a:cubicBezTo>
                    <a:cubicBezTo>
                      <a:pt x="58021" y="10971"/>
                      <a:pt x="57183" y="9649"/>
                      <a:pt x="57151" y="8185"/>
                    </a:cubicBezTo>
                    <a:cubicBezTo>
                      <a:pt x="57146" y="8030"/>
                      <a:pt x="57138" y="7874"/>
                      <a:pt x="57128" y="7716"/>
                    </a:cubicBezTo>
                    <a:cubicBezTo>
                      <a:pt x="56971" y="5691"/>
                      <a:pt x="56076" y="3856"/>
                      <a:pt x="54715" y="2486"/>
                    </a:cubicBezTo>
                    <a:lnTo>
                      <a:pt x="54710" y="2483"/>
                    </a:lnTo>
                    <a:cubicBezTo>
                      <a:pt x="54632" y="2403"/>
                      <a:pt x="54553" y="2326"/>
                      <a:pt x="54470" y="2252"/>
                    </a:cubicBezTo>
                    <a:cubicBezTo>
                      <a:pt x="54461" y="2241"/>
                      <a:pt x="54449" y="2232"/>
                      <a:pt x="54440" y="2223"/>
                    </a:cubicBezTo>
                    <a:cubicBezTo>
                      <a:pt x="54367" y="2155"/>
                      <a:pt x="54292" y="2091"/>
                      <a:pt x="54217" y="2024"/>
                    </a:cubicBezTo>
                    <a:cubicBezTo>
                      <a:pt x="54198" y="2007"/>
                      <a:pt x="54178" y="1991"/>
                      <a:pt x="54160" y="1975"/>
                    </a:cubicBezTo>
                    <a:cubicBezTo>
                      <a:pt x="54092" y="1917"/>
                      <a:pt x="54023" y="1861"/>
                      <a:pt x="53954" y="1808"/>
                    </a:cubicBezTo>
                    <a:cubicBezTo>
                      <a:pt x="53924" y="1785"/>
                      <a:pt x="53895" y="1761"/>
                      <a:pt x="53867" y="1740"/>
                    </a:cubicBezTo>
                    <a:cubicBezTo>
                      <a:pt x="53806" y="1692"/>
                      <a:pt x="53741" y="1646"/>
                      <a:pt x="53677" y="1600"/>
                    </a:cubicBezTo>
                    <a:cubicBezTo>
                      <a:pt x="53640" y="1572"/>
                      <a:pt x="53601" y="1546"/>
                      <a:pt x="53565" y="1518"/>
                    </a:cubicBezTo>
                    <a:cubicBezTo>
                      <a:pt x="53508" y="1478"/>
                      <a:pt x="53449" y="1440"/>
                      <a:pt x="53392" y="1402"/>
                    </a:cubicBezTo>
                    <a:cubicBezTo>
                      <a:pt x="53346" y="1371"/>
                      <a:pt x="53302" y="1340"/>
                      <a:pt x="53255" y="1311"/>
                    </a:cubicBezTo>
                    <a:cubicBezTo>
                      <a:pt x="53202" y="1277"/>
                      <a:pt x="53148" y="1245"/>
                      <a:pt x="53094" y="1211"/>
                    </a:cubicBezTo>
                    <a:cubicBezTo>
                      <a:pt x="53042" y="1179"/>
                      <a:pt x="52988" y="1148"/>
                      <a:pt x="52934" y="1117"/>
                    </a:cubicBezTo>
                    <a:cubicBezTo>
                      <a:pt x="52885" y="1088"/>
                      <a:pt x="52834" y="1062"/>
                      <a:pt x="52785" y="1033"/>
                    </a:cubicBezTo>
                    <a:cubicBezTo>
                      <a:pt x="52725" y="1000"/>
                      <a:pt x="52668" y="968"/>
                      <a:pt x="52608" y="937"/>
                    </a:cubicBezTo>
                    <a:cubicBezTo>
                      <a:pt x="52560" y="911"/>
                      <a:pt x="52514" y="888"/>
                      <a:pt x="52465" y="865"/>
                    </a:cubicBezTo>
                    <a:cubicBezTo>
                      <a:pt x="52402" y="834"/>
                      <a:pt x="52339" y="802"/>
                      <a:pt x="52273" y="773"/>
                    </a:cubicBezTo>
                    <a:cubicBezTo>
                      <a:pt x="52227" y="753"/>
                      <a:pt x="52180" y="733"/>
                      <a:pt x="52134" y="711"/>
                    </a:cubicBezTo>
                    <a:cubicBezTo>
                      <a:pt x="52068" y="680"/>
                      <a:pt x="52001" y="653"/>
                      <a:pt x="51931" y="623"/>
                    </a:cubicBezTo>
                    <a:cubicBezTo>
                      <a:pt x="51885" y="603"/>
                      <a:pt x="51841" y="587"/>
                      <a:pt x="51795" y="570"/>
                    </a:cubicBezTo>
                    <a:cubicBezTo>
                      <a:pt x="51725" y="542"/>
                      <a:pt x="51655" y="516"/>
                      <a:pt x="51584" y="488"/>
                    </a:cubicBezTo>
                    <a:cubicBezTo>
                      <a:pt x="51538" y="471"/>
                      <a:pt x="51488" y="456"/>
                      <a:pt x="51442" y="440"/>
                    </a:cubicBezTo>
                    <a:cubicBezTo>
                      <a:pt x="51372" y="416"/>
                      <a:pt x="51301" y="393"/>
                      <a:pt x="51230" y="371"/>
                    </a:cubicBezTo>
                    <a:cubicBezTo>
                      <a:pt x="51181" y="356"/>
                      <a:pt x="51132" y="342"/>
                      <a:pt x="51084" y="330"/>
                    </a:cubicBezTo>
                    <a:cubicBezTo>
                      <a:pt x="51012" y="308"/>
                      <a:pt x="50943" y="288"/>
                      <a:pt x="50870" y="270"/>
                    </a:cubicBezTo>
                    <a:cubicBezTo>
                      <a:pt x="50818" y="256"/>
                      <a:pt x="50766" y="245"/>
                      <a:pt x="50715" y="231"/>
                    </a:cubicBezTo>
                    <a:cubicBezTo>
                      <a:pt x="50646" y="214"/>
                      <a:pt x="50577" y="199"/>
                      <a:pt x="50507" y="184"/>
                    </a:cubicBezTo>
                    <a:cubicBezTo>
                      <a:pt x="50450" y="171"/>
                      <a:pt x="50394" y="161"/>
                      <a:pt x="50338" y="150"/>
                    </a:cubicBezTo>
                    <a:cubicBezTo>
                      <a:pt x="50271" y="138"/>
                      <a:pt x="50204" y="125"/>
                      <a:pt x="50138" y="114"/>
                    </a:cubicBezTo>
                    <a:cubicBezTo>
                      <a:pt x="50077" y="104"/>
                      <a:pt x="50015" y="94"/>
                      <a:pt x="49954" y="87"/>
                    </a:cubicBezTo>
                    <a:cubicBezTo>
                      <a:pt x="49889" y="78"/>
                      <a:pt x="49828" y="70"/>
                      <a:pt x="49765" y="62"/>
                    </a:cubicBezTo>
                    <a:cubicBezTo>
                      <a:pt x="49697" y="54"/>
                      <a:pt x="49631" y="48"/>
                      <a:pt x="49565" y="41"/>
                    </a:cubicBezTo>
                    <a:cubicBezTo>
                      <a:pt x="49525" y="38"/>
                      <a:pt x="49486" y="31"/>
                      <a:pt x="49446" y="30"/>
                    </a:cubicBezTo>
                    <a:cubicBezTo>
                      <a:pt x="49428" y="27"/>
                      <a:pt x="49411" y="27"/>
                      <a:pt x="49394" y="27"/>
                    </a:cubicBezTo>
                    <a:cubicBezTo>
                      <a:pt x="49366" y="25"/>
                      <a:pt x="49342" y="22"/>
                      <a:pt x="49316" y="19"/>
                    </a:cubicBezTo>
                    <a:cubicBezTo>
                      <a:pt x="49246" y="16"/>
                      <a:pt x="49179" y="14"/>
                      <a:pt x="49111" y="11"/>
                    </a:cubicBezTo>
                    <a:cubicBezTo>
                      <a:pt x="49046" y="10"/>
                      <a:pt x="48980" y="7"/>
                      <a:pt x="48916" y="4"/>
                    </a:cubicBezTo>
                    <a:cubicBezTo>
                      <a:pt x="48892" y="3"/>
                      <a:pt x="48868" y="3"/>
                      <a:pt x="48845" y="3"/>
                    </a:cubicBezTo>
                    <a:cubicBezTo>
                      <a:pt x="48780" y="3"/>
                      <a:pt x="48717" y="5"/>
                      <a:pt x="48654" y="7"/>
                    </a:cubicBezTo>
                    <a:cubicBezTo>
                      <a:pt x="48587" y="7"/>
                      <a:pt x="48517" y="7"/>
                      <a:pt x="48450" y="10"/>
                    </a:cubicBezTo>
                    <a:cubicBezTo>
                      <a:pt x="48370" y="14"/>
                      <a:pt x="48288" y="19"/>
                      <a:pt x="48208" y="25"/>
                    </a:cubicBezTo>
                    <a:cubicBezTo>
                      <a:pt x="48134" y="31"/>
                      <a:pt x="48062" y="33"/>
                      <a:pt x="47990" y="41"/>
                    </a:cubicBezTo>
                    <a:cubicBezTo>
                      <a:pt x="47921" y="47"/>
                      <a:pt x="47855" y="56"/>
                      <a:pt x="47785" y="64"/>
                    </a:cubicBezTo>
                    <a:cubicBezTo>
                      <a:pt x="47702" y="73"/>
                      <a:pt x="47619" y="81"/>
                      <a:pt x="47539" y="94"/>
                    </a:cubicBezTo>
                    <a:lnTo>
                      <a:pt x="47441" y="111"/>
                    </a:lnTo>
                    <a:cubicBezTo>
                      <a:pt x="47055" y="173"/>
                      <a:pt x="46678" y="262"/>
                      <a:pt x="46311" y="373"/>
                    </a:cubicBezTo>
                    <a:cubicBezTo>
                      <a:pt x="46297" y="377"/>
                      <a:pt x="46283" y="380"/>
                      <a:pt x="46268" y="385"/>
                    </a:cubicBezTo>
                    <a:cubicBezTo>
                      <a:pt x="46155" y="419"/>
                      <a:pt x="46045" y="460"/>
                      <a:pt x="45934" y="499"/>
                    </a:cubicBezTo>
                    <a:cubicBezTo>
                      <a:pt x="45909" y="508"/>
                      <a:pt x="45882" y="516"/>
                      <a:pt x="45857" y="525"/>
                    </a:cubicBezTo>
                    <a:cubicBezTo>
                      <a:pt x="45751" y="565"/>
                      <a:pt x="45645" y="608"/>
                      <a:pt x="45542" y="653"/>
                    </a:cubicBezTo>
                    <a:cubicBezTo>
                      <a:pt x="45513" y="663"/>
                      <a:pt x="45483" y="676"/>
                      <a:pt x="45457" y="687"/>
                    </a:cubicBezTo>
                    <a:cubicBezTo>
                      <a:pt x="45353" y="731"/>
                      <a:pt x="45253" y="779"/>
                      <a:pt x="45151" y="826"/>
                    </a:cubicBezTo>
                    <a:cubicBezTo>
                      <a:pt x="45125" y="840"/>
                      <a:pt x="45096" y="853"/>
                      <a:pt x="45068" y="868"/>
                    </a:cubicBezTo>
                    <a:cubicBezTo>
                      <a:pt x="44968" y="917"/>
                      <a:pt x="44868" y="969"/>
                      <a:pt x="44771" y="1023"/>
                    </a:cubicBezTo>
                    <a:cubicBezTo>
                      <a:pt x="44744" y="1039"/>
                      <a:pt x="44717" y="1053"/>
                      <a:pt x="44690" y="1068"/>
                    </a:cubicBezTo>
                    <a:cubicBezTo>
                      <a:pt x="44591" y="1123"/>
                      <a:pt x="44496" y="1179"/>
                      <a:pt x="44399" y="1239"/>
                    </a:cubicBezTo>
                    <a:lnTo>
                      <a:pt x="44325" y="1285"/>
                    </a:lnTo>
                    <a:cubicBezTo>
                      <a:pt x="44228" y="1345"/>
                      <a:pt x="44135" y="1408"/>
                      <a:pt x="44041" y="1471"/>
                    </a:cubicBezTo>
                    <a:cubicBezTo>
                      <a:pt x="44018" y="1486"/>
                      <a:pt x="43996" y="1502"/>
                      <a:pt x="43973" y="1517"/>
                    </a:cubicBezTo>
                    <a:cubicBezTo>
                      <a:pt x="43879" y="1583"/>
                      <a:pt x="43784" y="1652"/>
                      <a:pt x="43695" y="1721"/>
                    </a:cubicBezTo>
                    <a:cubicBezTo>
                      <a:pt x="43675" y="1737"/>
                      <a:pt x="43656" y="1749"/>
                      <a:pt x="43636" y="1765"/>
                    </a:cubicBezTo>
                    <a:cubicBezTo>
                      <a:pt x="43543" y="1838"/>
                      <a:pt x="43452" y="1911"/>
                      <a:pt x="43361" y="1988"/>
                    </a:cubicBezTo>
                    <a:cubicBezTo>
                      <a:pt x="43346" y="2001"/>
                      <a:pt x="43330" y="2015"/>
                      <a:pt x="43313" y="2029"/>
                    </a:cubicBezTo>
                    <a:cubicBezTo>
                      <a:pt x="43221" y="2107"/>
                      <a:pt x="43130" y="2190"/>
                      <a:pt x="43041" y="2272"/>
                    </a:cubicBezTo>
                    <a:cubicBezTo>
                      <a:pt x="43029" y="2284"/>
                      <a:pt x="43018" y="2294"/>
                      <a:pt x="43006" y="2306"/>
                    </a:cubicBezTo>
                    <a:cubicBezTo>
                      <a:pt x="42914" y="2392"/>
                      <a:pt x="42823" y="2483"/>
                      <a:pt x="42737" y="2572"/>
                    </a:cubicBezTo>
                    <a:cubicBezTo>
                      <a:pt x="42731" y="2580"/>
                      <a:pt x="42723" y="2586"/>
                      <a:pt x="42718" y="2593"/>
                    </a:cubicBezTo>
                    <a:cubicBezTo>
                      <a:pt x="42624" y="2690"/>
                      <a:pt x="42535" y="2787"/>
                      <a:pt x="42449" y="2887"/>
                    </a:cubicBezTo>
                    <a:cubicBezTo>
                      <a:pt x="42449" y="2887"/>
                      <a:pt x="42446" y="2890"/>
                      <a:pt x="42446" y="2892"/>
                    </a:cubicBezTo>
                    <a:cubicBezTo>
                      <a:pt x="41160" y="4370"/>
                      <a:pt x="40384" y="6300"/>
                      <a:pt x="40390" y="8411"/>
                    </a:cubicBezTo>
                    <a:cubicBezTo>
                      <a:pt x="40390" y="9738"/>
                      <a:pt x="39609" y="10942"/>
                      <a:pt x="38399" y="11484"/>
                    </a:cubicBezTo>
                    <a:lnTo>
                      <a:pt x="37953" y="11683"/>
                    </a:lnTo>
                    <a:cubicBezTo>
                      <a:pt x="37510" y="11882"/>
                      <a:pt x="37037" y="11980"/>
                      <a:pt x="36567" y="11980"/>
                    </a:cubicBezTo>
                    <a:cubicBezTo>
                      <a:pt x="35780" y="11980"/>
                      <a:pt x="35004" y="11703"/>
                      <a:pt x="34403" y="11156"/>
                    </a:cubicBezTo>
                    <a:cubicBezTo>
                      <a:pt x="32915" y="9792"/>
                      <a:pt x="30931" y="8960"/>
                      <a:pt x="28756" y="8960"/>
                    </a:cubicBezTo>
                    <a:cubicBezTo>
                      <a:pt x="26645" y="8960"/>
                      <a:pt x="24713" y="9746"/>
                      <a:pt x="23239" y="11041"/>
                    </a:cubicBezTo>
                    <a:cubicBezTo>
                      <a:pt x="22573" y="11625"/>
                      <a:pt x="21728" y="11929"/>
                      <a:pt x="20874" y="11929"/>
                    </a:cubicBezTo>
                    <a:cubicBezTo>
                      <a:pt x="20375" y="11929"/>
                      <a:pt x="19873" y="11826"/>
                      <a:pt x="19400" y="11614"/>
                    </a:cubicBezTo>
                    <a:lnTo>
                      <a:pt x="19339" y="11588"/>
                    </a:lnTo>
                    <a:cubicBezTo>
                      <a:pt x="17992" y="10984"/>
                      <a:pt x="17154" y="9661"/>
                      <a:pt x="17121" y="8199"/>
                    </a:cubicBezTo>
                    <a:cubicBezTo>
                      <a:pt x="17117" y="8060"/>
                      <a:pt x="17111" y="7920"/>
                      <a:pt x="17101" y="7780"/>
                    </a:cubicBezTo>
                    <a:cubicBezTo>
                      <a:pt x="16811" y="3690"/>
                      <a:pt x="13510" y="357"/>
                      <a:pt x="9424" y="34"/>
                    </a:cubicBezTo>
                    <a:cubicBezTo>
                      <a:pt x="9197" y="16"/>
                      <a:pt x="8970" y="8"/>
                      <a:pt x="8746" y="8"/>
                    </a:cubicBezTo>
                    <a:cubicBezTo>
                      <a:pt x="3899" y="8"/>
                      <a:pt x="0" y="4142"/>
                      <a:pt x="393" y="9069"/>
                    </a:cubicBezTo>
                    <a:cubicBezTo>
                      <a:pt x="717" y="13149"/>
                      <a:pt x="4036" y="16443"/>
                      <a:pt x="8117" y="16743"/>
                    </a:cubicBezTo>
                    <a:cubicBezTo>
                      <a:pt x="8329" y="16758"/>
                      <a:pt x="8539" y="16766"/>
                      <a:pt x="8747" y="16766"/>
                    </a:cubicBezTo>
                    <a:cubicBezTo>
                      <a:pt x="10845" y="16766"/>
                      <a:pt x="12766" y="15990"/>
                      <a:pt x="14238" y="14710"/>
                    </a:cubicBezTo>
                    <a:cubicBezTo>
                      <a:pt x="14915" y="14120"/>
                      <a:pt x="15772" y="13817"/>
                      <a:pt x="16639" y="13817"/>
                    </a:cubicBezTo>
                    <a:cubicBezTo>
                      <a:pt x="17159" y="13817"/>
                      <a:pt x="17683" y="13926"/>
                      <a:pt x="18175" y="14147"/>
                    </a:cubicBezTo>
                    <a:cubicBezTo>
                      <a:pt x="19510" y="14744"/>
                      <a:pt x="20348" y="16066"/>
                      <a:pt x="20381" y="17530"/>
                    </a:cubicBezTo>
                    <a:cubicBezTo>
                      <a:pt x="20386" y="17819"/>
                      <a:pt x="20408" y="18115"/>
                      <a:pt x="20446" y="18410"/>
                    </a:cubicBezTo>
                    <a:cubicBezTo>
                      <a:pt x="20920" y="22207"/>
                      <a:pt x="23992" y="25239"/>
                      <a:pt x="27795" y="25665"/>
                    </a:cubicBezTo>
                    <a:cubicBezTo>
                      <a:pt x="28119" y="25701"/>
                      <a:pt x="28439" y="25719"/>
                      <a:pt x="28756" y="25719"/>
                    </a:cubicBezTo>
                    <a:cubicBezTo>
                      <a:pt x="33378" y="25719"/>
                      <a:pt x="37138" y="21961"/>
                      <a:pt x="37138" y="17340"/>
                    </a:cubicBezTo>
                    <a:lnTo>
                      <a:pt x="37138" y="17318"/>
                    </a:lnTo>
                    <a:cubicBezTo>
                      <a:pt x="37136" y="15989"/>
                      <a:pt x="37916" y="14782"/>
                      <a:pt x="39129" y="14241"/>
                    </a:cubicBezTo>
                    <a:lnTo>
                      <a:pt x="39575" y="14041"/>
                    </a:lnTo>
                    <a:cubicBezTo>
                      <a:pt x="40017" y="13843"/>
                      <a:pt x="40490" y="13744"/>
                      <a:pt x="40960" y="13744"/>
                    </a:cubicBezTo>
                    <a:cubicBezTo>
                      <a:pt x="41747" y="13744"/>
                      <a:pt x="42523" y="14022"/>
                      <a:pt x="43123" y="14570"/>
                    </a:cubicBezTo>
                    <a:cubicBezTo>
                      <a:pt x="43749" y="15142"/>
                      <a:pt x="44461" y="15619"/>
                      <a:pt x="45237" y="15980"/>
                    </a:cubicBezTo>
                    <a:cubicBezTo>
                      <a:pt x="45245" y="15985"/>
                      <a:pt x="45256" y="15988"/>
                      <a:pt x="45263" y="15992"/>
                    </a:cubicBezTo>
                    <a:cubicBezTo>
                      <a:pt x="45350" y="16032"/>
                      <a:pt x="45437" y="16071"/>
                      <a:pt x="45526" y="16108"/>
                    </a:cubicBezTo>
                    <a:cubicBezTo>
                      <a:pt x="45559" y="16120"/>
                      <a:pt x="45591" y="16135"/>
                      <a:pt x="45623" y="16149"/>
                    </a:cubicBezTo>
                    <a:cubicBezTo>
                      <a:pt x="45694" y="16178"/>
                      <a:pt x="45762" y="16203"/>
                      <a:pt x="45834" y="16231"/>
                    </a:cubicBezTo>
                    <a:cubicBezTo>
                      <a:pt x="45888" y="16251"/>
                      <a:pt x="45942" y="16271"/>
                      <a:pt x="45995" y="16289"/>
                    </a:cubicBezTo>
                    <a:cubicBezTo>
                      <a:pt x="46049" y="16309"/>
                      <a:pt x="46105" y="16326"/>
                      <a:pt x="46158" y="16346"/>
                    </a:cubicBezTo>
                    <a:cubicBezTo>
                      <a:pt x="46229" y="16369"/>
                      <a:pt x="46301" y="16392"/>
                      <a:pt x="46372" y="16412"/>
                    </a:cubicBezTo>
                    <a:cubicBezTo>
                      <a:pt x="46414" y="16426"/>
                      <a:pt x="46457" y="16438"/>
                      <a:pt x="46501" y="16449"/>
                    </a:cubicBezTo>
                    <a:cubicBezTo>
                      <a:pt x="46586" y="16472"/>
                      <a:pt x="46670" y="16495"/>
                      <a:pt x="46757" y="16517"/>
                    </a:cubicBezTo>
                    <a:cubicBezTo>
                      <a:pt x="46790" y="16524"/>
                      <a:pt x="46826" y="16534"/>
                      <a:pt x="46858" y="16541"/>
                    </a:cubicBezTo>
                    <a:cubicBezTo>
                      <a:pt x="46952" y="16563"/>
                      <a:pt x="47047" y="16584"/>
                      <a:pt x="47141" y="16603"/>
                    </a:cubicBezTo>
                    <a:lnTo>
                      <a:pt x="47233" y="16620"/>
                    </a:lnTo>
                    <a:cubicBezTo>
                      <a:pt x="47329" y="16638"/>
                      <a:pt x="47427" y="16655"/>
                      <a:pt x="47526" y="16671"/>
                    </a:cubicBezTo>
                    <a:cubicBezTo>
                      <a:pt x="47558" y="16674"/>
                      <a:pt x="47589" y="16680"/>
                      <a:pt x="47621" y="16684"/>
                    </a:cubicBezTo>
                    <a:cubicBezTo>
                      <a:pt x="47716" y="16697"/>
                      <a:pt x="47810" y="16709"/>
                      <a:pt x="47904" y="16718"/>
                    </a:cubicBezTo>
                    <a:cubicBezTo>
                      <a:pt x="47944" y="16723"/>
                      <a:pt x="47987" y="16726"/>
                      <a:pt x="48027" y="16731"/>
                    </a:cubicBezTo>
                    <a:lnTo>
                      <a:pt x="48142" y="16741"/>
                    </a:lnTo>
                    <a:cubicBezTo>
                      <a:pt x="48182" y="16746"/>
                      <a:pt x="48221" y="16746"/>
                      <a:pt x="48261" y="16747"/>
                    </a:cubicBezTo>
                    <a:cubicBezTo>
                      <a:pt x="48333" y="16751"/>
                      <a:pt x="48404" y="16755"/>
                      <a:pt x="48474" y="16757"/>
                    </a:cubicBezTo>
                    <a:cubicBezTo>
                      <a:pt x="48540" y="16758"/>
                      <a:pt x="48607" y="16761"/>
                      <a:pt x="48673" y="16761"/>
                    </a:cubicBezTo>
                    <a:cubicBezTo>
                      <a:pt x="48708" y="16761"/>
                      <a:pt x="48740" y="16763"/>
                      <a:pt x="48774" y="16763"/>
                    </a:cubicBezTo>
                    <a:cubicBezTo>
                      <a:pt x="48820" y="16763"/>
                      <a:pt x="48865" y="16761"/>
                      <a:pt x="48911" y="16758"/>
                    </a:cubicBezTo>
                    <a:cubicBezTo>
                      <a:pt x="48966" y="16758"/>
                      <a:pt x="49023" y="16757"/>
                      <a:pt x="49079" y="16755"/>
                    </a:cubicBezTo>
                    <a:cubicBezTo>
                      <a:pt x="49165" y="16751"/>
                      <a:pt x="49251" y="16747"/>
                      <a:pt x="49337" y="16741"/>
                    </a:cubicBezTo>
                    <a:cubicBezTo>
                      <a:pt x="49386" y="16738"/>
                      <a:pt x="49434" y="16735"/>
                      <a:pt x="49482" y="16732"/>
                    </a:cubicBezTo>
                    <a:cubicBezTo>
                      <a:pt x="49582" y="16724"/>
                      <a:pt x="49680" y="16712"/>
                      <a:pt x="49778" y="16701"/>
                    </a:cubicBezTo>
                    <a:cubicBezTo>
                      <a:pt x="49812" y="16697"/>
                      <a:pt x="49848" y="16694"/>
                      <a:pt x="49880" y="16689"/>
                    </a:cubicBezTo>
                    <a:cubicBezTo>
                      <a:pt x="50289" y="16635"/>
                      <a:pt x="50689" y="16551"/>
                      <a:pt x="51079" y="16440"/>
                    </a:cubicBezTo>
                    <a:cubicBezTo>
                      <a:pt x="51086" y="16438"/>
                      <a:pt x="51093" y="16435"/>
                      <a:pt x="51099" y="16434"/>
                    </a:cubicBezTo>
                    <a:cubicBezTo>
                      <a:pt x="51222" y="16400"/>
                      <a:pt x="51342" y="16361"/>
                      <a:pt x="51462" y="16320"/>
                    </a:cubicBezTo>
                    <a:lnTo>
                      <a:pt x="51508" y="16303"/>
                    </a:lnTo>
                    <a:cubicBezTo>
                      <a:pt x="51619" y="16265"/>
                      <a:pt x="51730" y="16225"/>
                      <a:pt x="51839" y="16180"/>
                    </a:cubicBezTo>
                    <a:cubicBezTo>
                      <a:pt x="51856" y="16172"/>
                      <a:pt x="51873" y="16166"/>
                      <a:pt x="51891" y="16158"/>
                    </a:cubicBezTo>
                    <a:cubicBezTo>
                      <a:pt x="51999" y="16115"/>
                      <a:pt x="52105" y="16071"/>
                      <a:pt x="52210" y="16023"/>
                    </a:cubicBezTo>
                    <a:cubicBezTo>
                      <a:pt x="52225" y="16015"/>
                      <a:pt x="52240" y="16009"/>
                      <a:pt x="52257" y="16002"/>
                    </a:cubicBezTo>
                    <a:cubicBezTo>
                      <a:pt x="52367" y="15951"/>
                      <a:pt x="52476" y="15900"/>
                      <a:pt x="52580" y="15846"/>
                    </a:cubicBezTo>
                    <a:cubicBezTo>
                      <a:pt x="52591" y="15840"/>
                      <a:pt x="52602" y="15834"/>
                      <a:pt x="52611" y="15831"/>
                    </a:cubicBezTo>
                    <a:cubicBezTo>
                      <a:pt x="52726" y="15771"/>
                      <a:pt x="52840" y="15709"/>
                      <a:pt x="52951" y="15643"/>
                    </a:cubicBezTo>
                    <a:cubicBezTo>
                      <a:pt x="52951" y="15643"/>
                      <a:pt x="52954" y="15643"/>
                      <a:pt x="52954" y="15642"/>
                    </a:cubicBezTo>
                    <a:cubicBezTo>
                      <a:pt x="53408" y="15380"/>
                      <a:pt x="53835" y="15077"/>
                      <a:pt x="54230" y="14739"/>
                    </a:cubicBezTo>
                    <a:cubicBezTo>
                      <a:pt x="54928" y="14138"/>
                      <a:pt x="55802" y="13823"/>
                      <a:pt x="56687" y="13823"/>
                    </a:cubicBezTo>
                    <a:cubicBezTo>
                      <a:pt x="56997" y="13823"/>
                      <a:pt x="57309" y="13862"/>
                      <a:pt x="57615" y="13941"/>
                    </a:cubicBezTo>
                    <a:cubicBezTo>
                      <a:pt x="57814" y="13993"/>
                      <a:pt x="58009" y="14059"/>
                      <a:pt x="58200" y="14144"/>
                    </a:cubicBezTo>
                    <a:cubicBezTo>
                      <a:pt x="59536" y="14742"/>
                      <a:pt x="60374" y="16065"/>
                      <a:pt x="60406" y="17527"/>
                    </a:cubicBezTo>
                    <a:cubicBezTo>
                      <a:pt x="60412" y="17818"/>
                      <a:pt x="60434" y="18111"/>
                      <a:pt x="60472" y="18408"/>
                    </a:cubicBezTo>
                    <a:cubicBezTo>
                      <a:pt x="60482" y="18479"/>
                      <a:pt x="60497" y="18550"/>
                      <a:pt x="60508" y="18622"/>
                    </a:cubicBezTo>
                    <a:cubicBezTo>
                      <a:pt x="60522" y="18702"/>
                      <a:pt x="60535" y="18785"/>
                      <a:pt x="60549" y="18865"/>
                    </a:cubicBezTo>
                    <a:cubicBezTo>
                      <a:pt x="60585" y="19062"/>
                      <a:pt x="60628" y="19256"/>
                      <a:pt x="60677" y="19448"/>
                    </a:cubicBezTo>
                    <a:cubicBezTo>
                      <a:pt x="60683" y="19468"/>
                      <a:pt x="60688" y="19486"/>
                      <a:pt x="60692" y="19508"/>
                    </a:cubicBezTo>
                    <a:cubicBezTo>
                      <a:pt x="61361" y="22016"/>
                      <a:pt x="63184" y="24069"/>
                      <a:pt x="65544" y="25065"/>
                    </a:cubicBezTo>
                    <a:cubicBezTo>
                      <a:pt x="65556" y="25069"/>
                      <a:pt x="65567" y="25075"/>
                      <a:pt x="65580" y="25081"/>
                    </a:cubicBezTo>
                    <a:cubicBezTo>
                      <a:pt x="65706" y="25132"/>
                      <a:pt x="65833" y="25182"/>
                      <a:pt x="65962" y="25229"/>
                    </a:cubicBezTo>
                    <a:cubicBezTo>
                      <a:pt x="66072" y="25268"/>
                      <a:pt x="66181" y="25305"/>
                      <a:pt x="66293" y="25339"/>
                    </a:cubicBezTo>
                    <a:cubicBezTo>
                      <a:pt x="66382" y="25368"/>
                      <a:pt x="66475" y="25396"/>
                      <a:pt x="66567" y="25421"/>
                    </a:cubicBezTo>
                    <a:cubicBezTo>
                      <a:pt x="66719" y="25462"/>
                      <a:pt x="66873" y="25501"/>
                      <a:pt x="67027" y="25535"/>
                    </a:cubicBezTo>
                    <a:cubicBezTo>
                      <a:pt x="67093" y="25547"/>
                      <a:pt x="67159" y="25561"/>
                      <a:pt x="67225" y="25573"/>
                    </a:cubicBezTo>
                    <a:cubicBezTo>
                      <a:pt x="67408" y="25607"/>
                      <a:pt x="67589" y="25636"/>
                      <a:pt x="67777" y="25659"/>
                    </a:cubicBezTo>
                    <a:cubicBezTo>
                      <a:pt x="67792" y="25661"/>
                      <a:pt x="67805" y="25665"/>
                      <a:pt x="67819" y="25667"/>
                    </a:cubicBezTo>
                    <a:cubicBezTo>
                      <a:pt x="67862" y="25670"/>
                      <a:pt x="67905" y="25673"/>
                      <a:pt x="67948" y="25678"/>
                    </a:cubicBezTo>
                    <a:cubicBezTo>
                      <a:pt x="68000" y="25684"/>
                      <a:pt x="68051" y="25690"/>
                      <a:pt x="68105" y="25693"/>
                    </a:cubicBezTo>
                    <a:cubicBezTo>
                      <a:pt x="68134" y="25696"/>
                      <a:pt x="68162" y="25696"/>
                      <a:pt x="68189" y="25698"/>
                    </a:cubicBezTo>
                    <a:cubicBezTo>
                      <a:pt x="68277" y="25704"/>
                      <a:pt x="68363" y="25707"/>
                      <a:pt x="68449" y="25711"/>
                    </a:cubicBezTo>
                    <a:cubicBezTo>
                      <a:pt x="68523" y="25713"/>
                      <a:pt x="68595" y="25716"/>
                      <a:pt x="68669" y="25716"/>
                    </a:cubicBezTo>
                    <a:cubicBezTo>
                      <a:pt x="68694" y="25717"/>
                      <a:pt x="68719" y="25717"/>
                      <a:pt x="68744" y="25717"/>
                    </a:cubicBezTo>
                    <a:cubicBezTo>
                      <a:pt x="68800" y="25717"/>
                      <a:pt x="68857" y="25716"/>
                      <a:pt x="68912" y="25714"/>
                    </a:cubicBezTo>
                    <a:cubicBezTo>
                      <a:pt x="68989" y="25713"/>
                      <a:pt x="69066" y="25713"/>
                      <a:pt x="69141" y="25708"/>
                    </a:cubicBezTo>
                    <a:cubicBezTo>
                      <a:pt x="69216" y="25705"/>
                      <a:pt x="69292" y="25701"/>
                      <a:pt x="69366" y="25696"/>
                    </a:cubicBezTo>
                    <a:cubicBezTo>
                      <a:pt x="69447" y="25690"/>
                      <a:pt x="69527" y="25684"/>
                      <a:pt x="69607" y="25676"/>
                    </a:cubicBezTo>
                    <a:cubicBezTo>
                      <a:pt x="69675" y="25668"/>
                      <a:pt x="69742" y="25661"/>
                      <a:pt x="69812" y="25653"/>
                    </a:cubicBezTo>
                    <a:cubicBezTo>
                      <a:pt x="69896" y="25644"/>
                      <a:pt x="69981" y="25631"/>
                      <a:pt x="70065" y="25619"/>
                    </a:cubicBezTo>
                    <a:cubicBezTo>
                      <a:pt x="70127" y="25608"/>
                      <a:pt x="70188" y="25598"/>
                      <a:pt x="70248" y="25585"/>
                    </a:cubicBezTo>
                    <a:cubicBezTo>
                      <a:pt x="70336" y="25570"/>
                      <a:pt x="70427" y="25555"/>
                      <a:pt x="70516" y="25536"/>
                    </a:cubicBezTo>
                    <a:cubicBezTo>
                      <a:pt x="70570" y="25524"/>
                      <a:pt x="70620" y="25511"/>
                      <a:pt x="70674" y="25499"/>
                    </a:cubicBezTo>
                    <a:cubicBezTo>
                      <a:pt x="70770" y="25478"/>
                      <a:pt x="70863" y="25455"/>
                      <a:pt x="70957" y="25430"/>
                    </a:cubicBezTo>
                    <a:cubicBezTo>
                      <a:pt x="71002" y="25419"/>
                      <a:pt x="71046" y="25405"/>
                      <a:pt x="71090" y="25392"/>
                    </a:cubicBezTo>
                    <a:cubicBezTo>
                      <a:pt x="71189" y="25362"/>
                      <a:pt x="71289" y="25335"/>
                      <a:pt x="71388" y="25301"/>
                    </a:cubicBezTo>
                    <a:cubicBezTo>
                      <a:pt x="71423" y="25290"/>
                      <a:pt x="71456" y="25278"/>
                      <a:pt x="71491" y="25265"/>
                    </a:cubicBezTo>
                    <a:cubicBezTo>
                      <a:pt x="71597" y="25229"/>
                      <a:pt x="71703" y="25190"/>
                      <a:pt x="71809" y="25150"/>
                    </a:cubicBezTo>
                    <a:cubicBezTo>
                      <a:pt x="71831" y="25142"/>
                      <a:pt x="71851" y="25132"/>
                      <a:pt x="71875" y="25122"/>
                    </a:cubicBezTo>
                    <a:cubicBezTo>
                      <a:pt x="71992" y="25076"/>
                      <a:pt x="72108" y="25029"/>
                      <a:pt x="72221" y="24976"/>
                    </a:cubicBezTo>
                    <a:cubicBezTo>
                      <a:pt x="72226" y="24975"/>
                      <a:pt x="72234" y="24970"/>
                      <a:pt x="72240" y="24967"/>
                    </a:cubicBezTo>
                    <a:cubicBezTo>
                      <a:pt x="75148" y="23645"/>
                      <a:pt x="77172" y="20709"/>
                      <a:pt x="77161" y="17309"/>
                    </a:cubicBezTo>
                    <a:cubicBezTo>
                      <a:pt x="77161" y="15980"/>
                      <a:pt x="77941" y="14778"/>
                      <a:pt x="79152" y="14235"/>
                    </a:cubicBezTo>
                    <a:lnTo>
                      <a:pt x="79598" y="14035"/>
                    </a:lnTo>
                    <a:cubicBezTo>
                      <a:pt x="80040" y="13837"/>
                      <a:pt x="80514" y="13738"/>
                      <a:pt x="80983" y="13738"/>
                    </a:cubicBezTo>
                    <a:cubicBezTo>
                      <a:pt x="81771" y="13738"/>
                      <a:pt x="82547" y="14015"/>
                      <a:pt x="83148" y="14564"/>
                    </a:cubicBezTo>
                    <a:cubicBezTo>
                      <a:pt x="84636" y="15926"/>
                      <a:pt x="86620" y="16758"/>
                      <a:pt x="88794" y="16758"/>
                    </a:cubicBezTo>
                    <a:cubicBezTo>
                      <a:pt x="90877" y="16758"/>
                      <a:pt x="92784" y="15995"/>
                      <a:pt x="94252" y="14733"/>
                    </a:cubicBezTo>
                    <a:cubicBezTo>
                      <a:pt x="94950" y="14132"/>
                      <a:pt x="95826" y="13816"/>
                      <a:pt x="96712" y="13816"/>
                    </a:cubicBezTo>
                    <a:cubicBezTo>
                      <a:pt x="97224" y="13816"/>
                      <a:pt x="97739" y="13921"/>
                      <a:pt x="98226" y="14139"/>
                    </a:cubicBezTo>
                    <a:cubicBezTo>
                      <a:pt x="99561" y="14736"/>
                      <a:pt x="100399" y="16059"/>
                      <a:pt x="100433" y="17523"/>
                    </a:cubicBezTo>
                    <a:cubicBezTo>
                      <a:pt x="100436" y="17678"/>
                      <a:pt x="100443" y="17835"/>
                      <a:pt x="100456" y="17993"/>
                    </a:cubicBezTo>
                    <a:cubicBezTo>
                      <a:pt x="100768" y="22061"/>
                      <a:pt x="104062" y="25361"/>
                      <a:pt x="108128" y="25684"/>
                    </a:cubicBezTo>
                    <a:cubicBezTo>
                      <a:pt x="108358" y="25702"/>
                      <a:pt x="108586" y="25711"/>
                      <a:pt x="108813" y="25711"/>
                    </a:cubicBezTo>
                    <a:cubicBezTo>
                      <a:pt x="113656" y="25711"/>
                      <a:pt x="117553" y="21575"/>
                      <a:pt x="117160" y="16649"/>
                    </a:cubicBezTo>
                    <a:cubicBezTo>
                      <a:pt x="116835" y="12571"/>
                      <a:pt x="113515" y="9275"/>
                      <a:pt x="109437" y="8977"/>
                    </a:cubicBezTo>
                    <a:cubicBezTo>
                      <a:pt x="109227" y="8962"/>
                      <a:pt x="109018" y="8954"/>
                      <a:pt x="108811" y="8954"/>
                    </a:cubicBezTo>
                    <a:cubicBezTo>
                      <a:pt x="106710" y="8954"/>
                      <a:pt x="104789" y="9730"/>
                      <a:pt x="103318" y="11011"/>
                    </a:cubicBezTo>
                    <a:cubicBezTo>
                      <a:pt x="102640" y="11602"/>
                      <a:pt x="101783" y="11904"/>
                      <a:pt x="100916" y="11904"/>
                    </a:cubicBezTo>
                    <a:cubicBezTo>
                      <a:pt x="100396" y="11904"/>
                      <a:pt x="99872" y="11795"/>
                      <a:pt x="99381" y="11574"/>
                    </a:cubicBezTo>
                    <a:cubicBezTo>
                      <a:pt x="98044" y="10976"/>
                      <a:pt x="97206" y="9654"/>
                      <a:pt x="97174" y="8191"/>
                    </a:cubicBezTo>
                    <a:cubicBezTo>
                      <a:pt x="97169" y="8036"/>
                      <a:pt x="97162" y="7880"/>
                      <a:pt x="97151" y="7722"/>
                    </a:cubicBezTo>
                    <a:cubicBezTo>
                      <a:pt x="96834" y="3602"/>
                      <a:pt x="93466" y="281"/>
                      <a:pt x="89342" y="18"/>
                    </a:cubicBezTo>
                    <a:cubicBezTo>
                      <a:pt x="89159" y="6"/>
                      <a:pt x="88978" y="0"/>
                      <a:pt x="88798" y="0"/>
                    </a:cubicBezTo>
                    <a:close/>
                  </a:path>
                </a:pathLst>
              </a:custGeom>
              <a:solidFill>
                <a:schemeClr val="lt2"/>
              </a:soli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sp>
            <p:nvSpPr>
              <p:cNvPr id="11" name="Google Shape;1237;p37">
                <a:extLst>
                  <a:ext uri="{FF2B5EF4-FFF2-40B4-BE49-F238E27FC236}">
                    <a16:creationId xmlns:a16="http://schemas.microsoft.com/office/drawing/2014/main" id="{34C86120-3E24-4CB3-94DF-F7C1F2C26235}"/>
                  </a:ext>
                </a:extLst>
              </p:cNvPr>
              <p:cNvSpPr/>
              <p:nvPr/>
            </p:nvSpPr>
            <p:spPr>
              <a:xfrm>
                <a:off x="1252748" y="2968942"/>
                <a:ext cx="1066714" cy="1066714"/>
              </a:xfrm>
              <a:custGeom>
                <a:rect l="l" t="t" r="r" b="b"/>
                <a:pathLst>
                  <a:path w="12383" h="12383" extrusionOk="0">
                    <a:moveTo>
                      <a:pt x="6191" y="0"/>
                    </a:moveTo>
                    <a:cubicBezTo>
                      <a:pt x="4549" y="0"/>
                      <a:pt x="2974" y="652"/>
                      <a:pt x="1813" y="1814"/>
                    </a:cubicBezTo>
                    <a:cubicBezTo>
                      <a:pt x="652" y="2975"/>
                      <a:pt x="0" y="4549"/>
                      <a:pt x="0" y="6192"/>
                    </a:cubicBezTo>
                    <a:cubicBezTo>
                      <a:pt x="0" y="7834"/>
                      <a:pt x="652" y="9409"/>
                      <a:pt x="1813" y="10570"/>
                    </a:cubicBezTo>
                    <a:cubicBezTo>
                      <a:pt x="2974" y="11731"/>
                      <a:pt x="4549" y="12383"/>
                      <a:pt x="6191" y="12383"/>
                    </a:cubicBezTo>
                    <a:cubicBezTo>
                      <a:pt x="7834" y="12383"/>
                      <a:pt x="9408" y="11731"/>
                      <a:pt x="10569" y="10570"/>
                    </a:cubicBezTo>
                    <a:cubicBezTo>
                      <a:pt x="11731" y="9409"/>
                      <a:pt x="12383" y="7834"/>
                      <a:pt x="12383" y="6192"/>
                    </a:cubicBezTo>
                    <a:cubicBezTo>
                      <a:pt x="12383" y="4549"/>
                      <a:pt x="11731" y="2975"/>
                      <a:pt x="10569" y="1814"/>
                    </a:cubicBezTo>
                    <a:cubicBezTo>
                      <a:pt x="9408" y="652"/>
                      <a:pt x="7834" y="0"/>
                      <a:pt x="6191" y="0"/>
                    </a:cubicBezTo>
                    <a:close/>
                  </a:path>
                </a:pathLst>
              </a:custGeom>
              <a:solidFill>
                <a:srgbClr val="E8B17B"/>
              </a:soli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sp>
            <p:nvSpPr>
              <p:cNvPr id="12" name="Google Shape;1238;p37">
                <a:extLst>
                  <a:ext uri="{FF2B5EF4-FFF2-40B4-BE49-F238E27FC236}">
                    <a16:creationId xmlns:a16="http://schemas.microsoft.com/office/drawing/2014/main" id="{F5C524E5-3DEA-4A21-A63D-023072EA03E2}"/>
                  </a:ext>
                </a:extLst>
              </p:cNvPr>
              <p:cNvSpPr/>
              <p:nvPr/>
            </p:nvSpPr>
            <p:spPr>
              <a:xfrm>
                <a:off x="2976745" y="3740274"/>
                <a:ext cx="1066886" cy="1066714"/>
              </a:xfrm>
              <a:custGeom>
                <a:rect l="l" t="t" r="r" b="b"/>
                <a:pathLst>
                  <a:path w="12385" h="12383" extrusionOk="0">
                    <a:moveTo>
                      <a:pt x="6192" y="0"/>
                    </a:moveTo>
                    <a:cubicBezTo>
                      <a:pt x="2773" y="0"/>
                      <a:pt x="0" y="2771"/>
                      <a:pt x="0" y="6191"/>
                    </a:cubicBezTo>
                    <a:cubicBezTo>
                      <a:pt x="0" y="9611"/>
                      <a:pt x="2773" y="12383"/>
                      <a:pt x="6192" y="12383"/>
                    </a:cubicBezTo>
                    <a:cubicBezTo>
                      <a:pt x="9612" y="12383"/>
                      <a:pt x="12384" y="9611"/>
                      <a:pt x="12384" y="6191"/>
                    </a:cubicBezTo>
                    <a:cubicBezTo>
                      <a:pt x="12384" y="2771"/>
                      <a:pt x="9612" y="0"/>
                      <a:pt x="6192" y="0"/>
                    </a:cubicBezTo>
                    <a:close/>
                  </a:path>
                </a:pathLst>
              </a:custGeom>
              <a:solidFill>
                <a:srgbClr val="6F6D54"/>
              </a:soli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sp>
            <p:nvSpPr>
              <p:cNvPr id="13" name="Google Shape;1239;p37">
                <a:extLst>
                  <a:ext uri="{FF2B5EF4-FFF2-40B4-BE49-F238E27FC236}">
                    <a16:creationId xmlns:a16="http://schemas.microsoft.com/office/drawing/2014/main" id="{AB6D8637-243B-46AC-8DE4-9E99BC3A2F45}"/>
                  </a:ext>
                </a:extLst>
              </p:cNvPr>
              <p:cNvSpPr/>
              <p:nvPr/>
            </p:nvSpPr>
            <p:spPr>
              <a:xfrm>
                <a:off x="4700568" y="2968856"/>
                <a:ext cx="1066799" cy="1066886"/>
              </a:xfrm>
              <a:custGeom>
                <a:rect l="l" t="t" r="r" b="b"/>
                <a:pathLst>
                  <a:path w="12384" h="12385" extrusionOk="0">
                    <a:moveTo>
                      <a:pt x="6192" y="0"/>
                    </a:moveTo>
                    <a:cubicBezTo>
                      <a:pt x="4550" y="0"/>
                      <a:pt x="2975" y="652"/>
                      <a:pt x="1814" y="1815"/>
                    </a:cubicBezTo>
                    <a:cubicBezTo>
                      <a:pt x="653" y="2976"/>
                      <a:pt x="1" y="4551"/>
                      <a:pt x="1" y="6192"/>
                    </a:cubicBezTo>
                    <a:cubicBezTo>
                      <a:pt x="1" y="7834"/>
                      <a:pt x="653" y="9409"/>
                      <a:pt x="1814" y="10570"/>
                    </a:cubicBezTo>
                    <a:cubicBezTo>
                      <a:pt x="2975" y="11731"/>
                      <a:pt x="4550" y="12384"/>
                      <a:pt x="6192" y="12384"/>
                    </a:cubicBezTo>
                    <a:cubicBezTo>
                      <a:pt x="7835" y="12384"/>
                      <a:pt x="9409" y="11731"/>
                      <a:pt x="10570" y="10570"/>
                    </a:cubicBezTo>
                    <a:cubicBezTo>
                      <a:pt x="11731" y="9409"/>
                      <a:pt x="12383" y="7834"/>
                      <a:pt x="12383" y="6192"/>
                    </a:cubicBezTo>
                    <a:cubicBezTo>
                      <a:pt x="12383" y="4551"/>
                      <a:pt x="11731" y="2976"/>
                      <a:pt x="10570" y="1815"/>
                    </a:cubicBezTo>
                    <a:cubicBezTo>
                      <a:pt x="9409" y="652"/>
                      <a:pt x="7835" y="0"/>
                      <a:pt x="6192" y="0"/>
                    </a:cubicBezTo>
                    <a:close/>
                  </a:path>
                </a:pathLst>
              </a:custGeom>
              <a:solidFill>
                <a:srgbClr val="E8B17B"/>
              </a:soli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sp>
            <p:nvSpPr>
              <p:cNvPr id="14" name="Google Shape;1240;p37">
                <a:extLst>
                  <a:ext uri="{FF2B5EF4-FFF2-40B4-BE49-F238E27FC236}">
                    <a16:creationId xmlns:a16="http://schemas.microsoft.com/office/drawing/2014/main" id="{1D7427BF-CD9D-4951-8B59-D2FFC7171071}"/>
                  </a:ext>
                </a:extLst>
              </p:cNvPr>
              <p:cNvSpPr/>
              <p:nvPr/>
            </p:nvSpPr>
            <p:spPr>
              <a:xfrm>
                <a:off x="8148389" y="2968906"/>
                <a:ext cx="1066886" cy="1066799"/>
              </a:xfrm>
              <a:custGeom>
                <a:rect l="l" t="t" r="r" b="b"/>
                <a:pathLst>
                  <a:path w="12385" h="12384" extrusionOk="0">
                    <a:moveTo>
                      <a:pt x="6191" y="1"/>
                    </a:moveTo>
                    <a:cubicBezTo>
                      <a:pt x="4551" y="1"/>
                      <a:pt x="2974" y="653"/>
                      <a:pt x="1813" y="1814"/>
                    </a:cubicBezTo>
                    <a:cubicBezTo>
                      <a:pt x="652" y="2975"/>
                      <a:pt x="0" y="4550"/>
                      <a:pt x="0" y="6192"/>
                    </a:cubicBezTo>
                    <a:cubicBezTo>
                      <a:pt x="0" y="7835"/>
                      <a:pt x="652" y="9409"/>
                      <a:pt x="1813" y="10570"/>
                    </a:cubicBezTo>
                    <a:cubicBezTo>
                      <a:pt x="2974" y="11731"/>
                      <a:pt x="4551" y="12383"/>
                      <a:pt x="6191" y="12383"/>
                    </a:cubicBezTo>
                    <a:cubicBezTo>
                      <a:pt x="7834" y="12383"/>
                      <a:pt x="9409" y="11731"/>
                      <a:pt x="10570" y="10570"/>
                    </a:cubicBezTo>
                    <a:cubicBezTo>
                      <a:pt x="11731" y="9409"/>
                      <a:pt x="12384" y="7835"/>
                      <a:pt x="12384" y="6192"/>
                    </a:cubicBezTo>
                    <a:cubicBezTo>
                      <a:pt x="12384" y="4550"/>
                      <a:pt x="11731" y="2975"/>
                      <a:pt x="10570" y="1814"/>
                    </a:cubicBezTo>
                    <a:cubicBezTo>
                      <a:pt x="9409" y="653"/>
                      <a:pt x="7834" y="1"/>
                      <a:pt x="6191" y="1"/>
                    </a:cubicBezTo>
                    <a:close/>
                  </a:path>
                </a:pathLst>
              </a:custGeom>
              <a:solidFill>
                <a:srgbClr val="E8B17B"/>
              </a:soli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sp>
            <p:nvSpPr>
              <p:cNvPr id="15" name="Google Shape;1241;p37">
                <a:extLst>
                  <a:ext uri="{FF2B5EF4-FFF2-40B4-BE49-F238E27FC236}">
                    <a16:creationId xmlns:a16="http://schemas.microsoft.com/office/drawing/2014/main" id="{F6B3ED35-2049-4773-8E03-C749F42B07C2}"/>
                  </a:ext>
                </a:extLst>
              </p:cNvPr>
              <p:cNvSpPr/>
              <p:nvPr/>
            </p:nvSpPr>
            <p:spPr>
              <a:xfrm>
                <a:off x="6424737" y="3740274"/>
                <a:ext cx="1066799" cy="1066714"/>
              </a:xfrm>
              <a:custGeom>
                <a:rect l="l" t="t" r="r" b="b"/>
                <a:pathLst>
                  <a:path w="12384" h="12383" extrusionOk="0">
                    <a:moveTo>
                      <a:pt x="6192" y="0"/>
                    </a:moveTo>
                    <a:cubicBezTo>
                      <a:pt x="2772" y="0"/>
                      <a:pt x="1" y="2771"/>
                      <a:pt x="1" y="6191"/>
                    </a:cubicBezTo>
                    <a:cubicBezTo>
                      <a:pt x="1" y="9611"/>
                      <a:pt x="2772" y="12383"/>
                      <a:pt x="6192" y="12383"/>
                    </a:cubicBezTo>
                    <a:cubicBezTo>
                      <a:pt x="9610" y="12383"/>
                      <a:pt x="12383" y="9611"/>
                      <a:pt x="12383" y="6191"/>
                    </a:cubicBezTo>
                    <a:cubicBezTo>
                      <a:pt x="12383" y="2771"/>
                      <a:pt x="9610" y="0"/>
                      <a:pt x="6192" y="0"/>
                    </a:cubicBezTo>
                    <a:close/>
                  </a:path>
                </a:pathLst>
              </a:custGeom>
              <a:solidFill>
                <a:srgbClr val="6F6D54"/>
              </a:soli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sp>
            <p:nvSpPr>
              <p:cNvPr id="16" name="Google Shape;1242;p37">
                <a:extLst>
                  <a:ext uri="{FF2B5EF4-FFF2-40B4-BE49-F238E27FC236}">
                    <a16:creationId xmlns:a16="http://schemas.microsoft.com/office/drawing/2014/main" id="{8A0637B1-615C-42C4-9F90-FD56D642E77D}"/>
                  </a:ext>
                </a:extLst>
              </p:cNvPr>
              <p:cNvSpPr/>
              <p:nvPr/>
            </p:nvSpPr>
            <p:spPr>
              <a:xfrm>
                <a:off x="9872470" y="3740274"/>
                <a:ext cx="1066799" cy="1066714"/>
              </a:xfrm>
              <a:custGeom>
                <a:rect l="l" t="t" r="r" b="b"/>
                <a:pathLst>
                  <a:path w="12384" h="12383" extrusionOk="0">
                    <a:moveTo>
                      <a:pt x="6192" y="0"/>
                    </a:moveTo>
                    <a:cubicBezTo>
                      <a:pt x="2772" y="0"/>
                      <a:pt x="1" y="2771"/>
                      <a:pt x="1" y="6191"/>
                    </a:cubicBezTo>
                    <a:cubicBezTo>
                      <a:pt x="1" y="9611"/>
                      <a:pt x="2772" y="12383"/>
                      <a:pt x="6192" y="12383"/>
                    </a:cubicBezTo>
                    <a:cubicBezTo>
                      <a:pt x="9612" y="12383"/>
                      <a:pt x="12383" y="9611"/>
                      <a:pt x="12383" y="6191"/>
                    </a:cubicBezTo>
                    <a:cubicBezTo>
                      <a:pt x="12383" y="2771"/>
                      <a:pt x="9612" y="0"/>
                      <a:pt x="6192" y="0"/>
                    </a:cubicBezTo>
                    <a:close/>
                  </a:path>
                </a:pathLst>
              </a:custGeom>
              <a:solidFill>
                <a:srgbClr val="6F6D54"/>
              </a:soli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sp>
            <p:nvSpPr>
              <p:cNvPr id="17" name="Google Shape;1249;p37">
                <a:extLst>
                  <a:ext uri="{FF2B5EF4-FFF2-40B4-BE49-F238E27FC236}">
                    <a16:creationId xmlns:a16="http://schemas.microsoft.com/office/drawing/2014/main" id="{9A4F448F-A54C-4E69-B508-C4911C92E751}"/>
                  </a:ext>
                </a:extLst>
              </p:cNvPr>
              <p:cNvSpPr/>
              <p:nvPr/>
            </p:nvSpPr>
            <p:spPr>
              <a:xfrm>
                <a:off x="10185873" y="4053658"/>
                <a:ext cx="439996" cy="439958"/>
              </a:xfrm>
              <a:custGeom>
                <a:rect l="l" t="t" r="r" b="b"/>
                <a:pathLst>
                  <a:path w="11847" h="11846" extrusionOk="0">
                    <a:moveTo>
                      <a:pt x="10744" y="3718"/>
                    </a:moveTo>
                    <a:lnTo>
                      <a:pt x="10428" y="4348"/>
                    </a:lnTo>
                    <a:cubicBezTo>
                      <a:pt x="10397" y="4442"/>
                      <a:pt x="10397" y="4568"/>
                      <a:pt x="10428" y="4663"/>
                    </a:cubicBezTo>
                    <a:lnTo>
                      <a:pt x="10744" y="5293"/>
                    </a:lnTo>
                    <a:lnTo>
                      <a:pt x="9483" y="4915"/>
                    </a:lnTo>
                    <a:lnTo>
                      <a:pt x="9105" y="4505"/>
                    </a:lnTo>
                    <a:lnTo>
                      <a:pt x="9483" y="4127"/>
                    </a:lnTo>
                    <a:lnTo>
                      <a:pt x="10744" y="3718"/>
                    </a:lnTo>
                    <a:close/>
                    <a:moveTo>
                      <a:pt x="4443" y="3497"/>
                    </a:moveTo>
                    <a:cubicBezTo>
                      <a:pt x="4884" y="3497"/>
                      <a:pt x="5262" y="3781"/>
                      <a:pt x="5419" y="4190"/>
                    </a:cubicBezTo>
                    <a:lnTo>
                      <a:pt x="4443" y="4190"/>
                    </a:lnTo>
                    <a:cubicBezTo>
                      <a:pt x="4253" y="4190"/>
                      <a:pt x="4096" y="4348"/>
                      <a:pt x="4096" y="4568"/>
                    </a:cubicBezTo>
                    <a:cubicBezTo>
                      <a:pt x="4096" y="4663"/>
                      <a:pt x="4253" y="4820"/>
                      <a:pt x="4443" y="4820"/>
                    </a:cubicBezTo>
                    <a:lnTo>
                      <a:pt x="5419" y="4820"/>
                    </a:lnTo>
                    <a:cubicBezTo>
                      <a:pt x="5262" y="5230"/>
                      <a:pt x="4915" y="5545"/>
                      <a:pt x="4443" y="5545"/>
                    </a:cubicBezTo>
                    <a:cubicBezTo>
                      <a:pt x="3844" y="5545"/>
                      <a:pt x="3434" y="5072"/>
                      <a:pt x="3434" y="4505"/>
                    </a:cubicBezTo>
                    <a:cubicBezTo>
                      <a:pt x="3434" y="3970"/>
                      <a:pt x="3907" y="3497"/>
                      <a:pt x="4443" y="3497"/>
                    </a:cubicBezTo>
                    <a:close/>
                    <a:moveTo>
                      <a:pt x="4443" y="2080"/>
                    </a:moveTo>
                    <a:cubicBezTo>
                      <a:pt x="5671" y="2080"/>
                      <a:pt x="6679" y="2993"/>
                      <a:pt x="6837" y="4159"/>
                    </a:cubicBezTo>
                    <a:lnTo>
                      <a:pt x="6144" y="4159"/>
                    </a:lnTo>
                    <a:cubicBezTo>
                      <a:pt x="5986" y="3371"/>
                      <a:pt x="5262" y="2773"/>
                      <a:pt x="4443" y="2773"/>
                    </a:cubicBezTo>
                    <a:cubicBezTo>
                      <a:pt x="3497" y="2773"/>
                      <a:pt x="2710" y="3560"/>
                      <a:pt x="2710" y="4505"/>
                    </a:cubicBezTo>
                    <a:cubicBezTo>
                      <a:pt x="2710" y="5451"/>
                      <a:pt x="3497" y="6238"/>
                      <a:pt x="4443" y="6238"/>
                    </a:cubicBezTo>
                    <a:cubicBezTo>
                      <a:pt x="5262" y="6238"/>
                      <a:pt x="5986" y="5671"/>
                      <a:pt x="6144" y="4883"/>
                    </a:cubicBezTo>
                    <a:lnTo>
                      <a:pt x="6837" y="4883"/>
                    </a:lnTo>
                    <a:cubicBezTo>
                      <a:pt x="6679" y="6049"/>
                      <a:pt x="5671" y="6963"/>
                      <a:pt x="4443" y="6963"/>
                    </a:cubicBezTo>
                    <a:cubicBezTo>
                      <a:pt x="3119" y="6963"/>
                      <a:pt x="2017" y="5860"/>
                      <a:pt x="2017" y="4505"/>
                    </a:cubicBezTo>
                    <a:cubicBezTo>
                      <a:pt x="2017" y="3182"/>
                      <a:pt x="3119" y="2080"/>
                      <a:pt x="4443" y="2080"/>
                    </a:cubicBezTo>
                    <a:close/>
                    <a:moveTo>
                      <a:pt x="4474" y="662"/>
                    </a:moveTo>
                    <a:cubicBezTo>
                      <a:pt x="6459" y="662"/>
                      <a:pt x="8097" y="2206"/>
                      <a:pt x="8255" y="4127"/>
                    </a:cubicBezTo>
                    <a:lnTo>
                      <a:pt x="7562" y="4127"/>
                    </a:lnTo>
                    <a:cubicBezTo>
                      <a:pt x="7372" y="2584"/>
                      <a:pt x="6049" y="1355"/>
                      <a:pt x="4443" y="1355"/>
                    </a:cubicBezTo>
                    <a:cubicBezTo>
                      <a:pt x="2710" y="1355"/>
                      <a:pt x="1324" y="2773"/>
                      <a:pt x="1324" y="4474"/>
                    </a:cubicBezTo>
                    <a:cubicBezTo>
                      <a:pt x="1324" y="6175"/>
                      <a:pt x="2741" y="7593"/>
                      <a:pt x="4443" y="7593"/>
                    </a:cubicBezTo>
                    <a:cubicBezTo>
                      <a:pt x="6049" y="7593"/>
                      <a:pt x="7372" y="6364"/>
                      <a:pt x="7562" y="4820"/>
                    </a:cubicBezTo>
                    <a:lnTo>
                      <a:pt x="8255" y="4820"/>
                    </a:lnTo>
                    <a:cubicBezTo>
                      <a:pt x="8097" y="6774"/>
                      <a:pt x="6459" y="8286"/>
                      <a:pt x="4474" y="8286"/>
                    </a:cubicBezTo>
                    <a:cubicBezTo>
                      <a:pt x="2395" y="8286"/>
                      <a:pt x="662" y="6616"/>
                      <a:pt x="662" y="4474"/>
                    </a:cubicBezTo>
                    <a:cubicBezTo>
                      <a:pt x="662" y="2363"/>
                      <a:pt x="2363" y="662"/>
                      <a:pt x="4474" y="662"/>
                    </a:cubicBezTo>
                    <a:close/>
                    <a:moveTo>
                      <a:pt x="5734" y="8822"/>
                    </a:moveTo>
                    <a:lnTo>
                      <a:pt x="6049" y="9767"/>
                    </a:lnTo>
                    <a:lnTo>
                      <a:pt x="2836" y="9767"/>
                    </a:lnTo>
                    <a:lnTo>
                      <a:pt x="3151" y="8822"/>
                    </a:lnTo>
                    <a:cubicBezTo>
                      <a:pt x="3529" y="8916"/>
                      <a:pt x="4001" y="9011"/>
                      <a:pt x="4443" y="9011"/>
                    </a:cubicBezTo>
                    <a:cubicBezTo>
                      <a:pt x="4884" y="9011"/>
                      <a:pt x="5356" y="8916"/>
                      <a:pt x="5734" y="8822"/>
                    </a:cubicBezTo>
                    <a:close/>
                    <a:moveTo>
                      <a:pt x="6522" y="10428"/>
                    </a:moveTo>
                    <a:cubicBezTo>
                      <a:pt x="6963" y="10428"/>
                      <a:pt x="7372" y="10680"/>
                      <a:pt x="7530" y="11121"/>
                    </a:cubicBezTo>
                    <a:lnTo>
                      <a:pt x="1418" y="11121"/>
                    </a:lnTo>
                    <a:cubicBezTo>
                      <a:pt x="1576" y="10743"/>
                      <a:pt x="1922" y="10428"/>
                      <a:pt x="2395" y="10428"/>
                    </a:cubicBezTo>
                    <a:close/>
                    <a:moveTo>
                      <a:pt x="4474" y="0"/>
                    </a:moveTo>
                    <a:cubicBezTo>
                      <a:pt x="1985" y="0"/>
                      <a:pt x="0" y="1985"/>
                      <a:pt x="0" y="4474"/>
                    </a:cubicBezTo>
                    <a:cubicBezTo>
                      <a:pt x="0" y="6238"/>
                      <a:pt x="1040" y="7813"/>
                      <a:pt x="2552" y="8538"/>
                    </a:cubicBezTo>
                    <a:lnTo>
                      <a:pt x="2143" y="9767"/>
                    </a:lnTo>
                    <a:cubicBezTo>
                      <a:pt x="1324" y="9861"/>
                      <a:pt x="693" y="10586"/>
                      <a:pt x="693" y="11499"/>
                    </a:cubicBezTo>
                    <a:cubicBezTo>
                      <a:pt x="693" y="11688"/>
                      <a:pt x="851" y="11846"/>
                      <a:pt x="1040" y="11846"/>
                    </a:cubicBezTo>
                    <a:lnTo>
                      <a:pt x="7971" y="11846"/>
                    </a:lnTo>
                    <a:cubicBezTo>
                      <a:pt x="8192" y="11846"/>
                      <a:pt x="8349" y="11688"/>
                      <a:pt x="8349" y="11499"/>
                    </a:cubicBezTo>
                    <a:cubicBezTo>
                      <a:pt x="8349" y="10617"/>
                      <a:pt x="7719" y="9924"/>
                      <a:pt x="6900" y="9767"/>
                    </a:cubicBezTo>
                    <a:lnTo>
                      <a:pt x="6490" y="8538"/>
                    </a:lnTo>
                    <a:cubicBezTo>
                      <a:pt x="7782" y="7908"/>
                      <a:pt x="8727" y="6679"/>
                      <a:pt x="8979" y="5230"/>
                    </a:cubicBezTo>
                    <a:lnTo>
                      <a:pt x="9137" y="5388"/>
                    </a:lnTo>
                    <a:cubicBezTo>
                      <a:pt x="9168" y="5419"/>
                      <a:pt x="9200" y="5451"/>
                      <a:pt x="9263" y="5451"/>
                    </a:cubicBezTo>
                    <a:lnTo>
                      <a:pt x="11374" y="6175"/>
                    </a:lnTo>
                    <a:cubicBezTo>
                      <a:pt x="11403" y="6183"/>
                      <a:pt x="11435" y="6186"/>
                      <a:pt x="11466" y="6186"/>
                    </a:cubicBezTo>
                    <a:cubicBezTo>
                      <a:pt x="11569" y="6186"/>
                      <a:pt x="11672" y="6145"/>
                      <a:pt x="11720" y="6049"/>
                    </a:cubicBezTo>
                    <a:cubicBezTo>
                      <a:pt x="11815" y="5923"/>
                      <a:pt x="11846" y="5766"/>
                      <a:pt x="11783" y="5671"/>
                    </a:cubicBezTo>
                    <a:lnTo>
                      <a:pt x="11153" y="4442"/>
                    </a:lnTo>
                    <a:lnTo>
                      <a:pt x="11783" y="3214"/>
                    </a:lnTo>
                    <a:cubicBezTo>
                      <a:pt x="11815" y="3151"/>
                      <a:pt x="11783" y="2993"/>
                      <a:pt x="11689" y="2899"/>
                    </a:cubicBezTo>
                    <a:cubicBezTo>
                      <a:pt x="11641" y="2802"/>
                      <a:pt x="11519" y="2761"/>
                      <a:pt x="11422" y="2761"/>
                    </a:cubicBezTo>
                    <a:cubicBezTo>
                      <a:pt x="11392" y="2761"/>
                      <a:pt x="11364" y="2765"/>
                      <a:pt x="11342" y="2773"/>
                    </a:cubicBezTo>
                    <a:lnTo>
                      <a:pt x="9200" y="3497"/>
                    </a:lnTo>
                    <a:cubicBezTo>
                      <a:pt x="9168" y="3497"/>
                      <a:pt x="9105" y="3529"/>
                      <a:pt x="9105" y="3560"/>
                    </a:cubicBezTo>
                    <a:lnTo>
                      <a:pt x="8916" y="3718"/>
                    </a:lnTo>
                    <a:cubicBezTo>
                      <a:pt x="8570" y="1607"/>
                      <a:pt x="6742" y="0"/>
                      <a:pt x="4474" y="0"/>
                    </a:cubicBezTo>
                    <a:close/>
                  </a:path>
                </a:pathLst>
              </a:custGeom>
              <a:solidFill>
                <a:schemeClr val="lt1"/>
              </a:soli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sp>
            <p:nvSpPr>
              <p:cNvPr id="18" name="Google Shape;1250;p37">
                <a:extLst>
                  <a:ext uri="{FF2B5EF4-FFF2-40B4-BE49-F238E27FC236}">
                    <a16:creationId xmlns:a16="http://schemas.microsoft.com/office/drawing/2014/main" id="{D6E31E67-A047-405D-B050-9DAEB4335496}"/>
                  </a:ext>
                </a:extLst>
              </p:cNvPr>
              <p:cNvSpPr/>
              <p:nvPr/>
            </p:nvSpPr>
            <p:spPr>
              <a:xfrm>
                <a:off x="3290785" y="4054811"/>
                <a:ext cx="438807" cy="437656"/>
              </a:xfrm>
              <a:custGeom>
                <a:rect l="l" t="t" r="r" b="b"/>
                <a:pathLst>
                  <a:path w="11815" h="11784" extrusionOk="0">
                    <a:moveTo>
                      <a:pt x="5923" y="2080"/>
                    </a:moveTo>
                    <a:cubicBezTo>
                      <a:pt x="6459" y="2080"/>
                      <a:pt x="6932" y="2552"/>
                      <a:pt x="6932" y="3119"/>
                    </a:cubicBezTo>
                    <a:lnTo>
                      <a:pt x="6932" y="3466"/>
                    </a:lnTo>
                    <a:lnTo>
                      <a:pt x="4884" y="3466"/>
                    </a:lnTo>
                    <a:lnTo>
                      <a:pt x="4884" y="3119"/>
                    </a:lnTo>
                    <a:cubicBezTo>
                      <a:pt x="4884" y="2521"/>
                      <a:pt x="5356" y="2080"/>
                      <a:pt x="5923" y="2080"/>
                    </a:cubicBezTo>
                    <a:close/>
                    <a:moveTo>
                      <a:pt x="5923" y="662"/>
                    </a:moveTo>
                    <a:cubicBezTo>
                      <a:pt x="7247" y="662"/>
                      <a:pt x="8349" y="1765"/>
                      <a:pt x="8349" y="3119"/>
                    </a:cubicBezTo>
                    <a:lnTo>
                      <a:pt x="8349" y="3466"/>
                    </a:lnTo>
                    <a:lnTo>
                      <a:pt x="7656" y="3466"/>
                    </a:lnTo>
                    <a:lnTo>
                      <a:pt x="7656" y="3119"/>
                    </a:lnTo>
                    <a:cubicBezTo>
                      <a:pt x="7656" y="2174"/>
                      <a:pt x="6869" y="1387"/>
                      <a:pt x="5923" y="1387"/>
                    </a:cubicBezTo>
                    <a:cubicBezTo>
                      <a:pt x="4978" y="1387"/>
                      <a:pt x="4191" y="2174"/>
                      <a:pt x="4191" y="3119"/>
                    </a:cubicBezTo>
                    <a:lnTo>
                      <a:pt x="4191" y="3466"/>
                    </a:lnTo>
                    <a:lnTo>
                      <a:pt x="3466" y="3466"/>
                    </a:lnTo>
                    <a:lnTo>
                      <a:pt x="3466" y="3119"/>
                    </a:lnTo>
                    <a:cubicBezTo>
                      <a:pt x="3466" y="1765"/>
                      <a:pt x="4569" y="662"/>
                      <a:pt x="5923" y="662"/>
                    </a:cubicBezTo>
                    <a:close/>
                    <a:moveTo>
                      <a:pt x="1387" y="4191"/>
                    </a:moveTo>
                    <a:lnTo>
                      <a:pt x="1387" y="6742"/>
                    </a:lnTo>
                    <a:cubicBezTo>
                      <a:pt x="946" y="6490"/>
                      <a:pt x="662" y="6018"/>
                      <a:pt x="662" y="5545"/>
                    </a:cubicBezTo>
                    <a:lnTo>
                      <a:pt x="662" y="4537"/>
                    </a:lnTo>
                    <a:cubicBezTo>
                      <a:pt x="662" y="4348"/>
                      <a:pt x="820" y="4191"/>
                      <a:pt x="1040" y="4191"/>
                    </a:cubicBezTo>
                    <a:close/>
                    <a:moveTo>
                      <a:pt x="10775" y="4128"/>
                    </a:moveTo>
                    <a:cubicBezTo>
                      <a:pt x="10996" y="4128"/>
                      <a:pt x="11153" y="4285"/>
                      <a:pt x="11153" y="4506"/>
                    </a:cubicBezTo>
                    <a:lnTo>
                      <a:pt x="11153" y="5545"/>
                    </a:lnTo>
                    <a:cubicBezTo>
                      <a:pt x="11153" y="6081"/>
                      <a:pt x="10870" y="6490"/>
                      <a:pt x="10429" y="6742"/>
                    </a:cubicBezTo>
                    <a:lnTo>
                      <a:pt x="10429" y="4128"/>
                    </a:lnTo>
                    <a:close/>
                    <a:moveTo>
                      <a:pt x="8349" y="4191"/>
                    </a:moveTo>
                    <a:lnTo>
                      <a:pt x="8349" y="6931"/>
                    </a:lnTo>
                    <a:lnTo>
                      <a:pt x="3498" y="6931"/>
                    </a:lnTo>
                    <a:lnTo>
                      <a:pt x="3498" y="4191"/>
                    </a:lnTo>
                    <a:close/>
                    <a:moveTo>
                      <a:pt x="6270" y="7593"/>
                    </a:moveTo>
                    <a:lnTo>
                      <a:pt x="6270" y="7971"/>
                    </a:lnTo>
                    <a:cubicBezTo>
                      <a:pt x="6270" y="8160"/>
                      <a:pt x="6112" y="8318"/>
                      <a:pt x="5923" y="8318"/>
                    </a:cubicBezTo>
                    <a:cubicBezTo>
                      <a:pt x="5703" y="8318"/>
                      <a:pt x="5545" y="8160"/>
                      <a:pt x="5545" y="7971"/>
                    </a:cubicBezTo>
                    <a:lnTo>
                      <a:pt x="5545" y="7593"/>
                    </a:lnTo>
                    <a:close/>
                    <a:moveTo>
                      <a:pt x="662" y="7089"/>
                    </a:moveTo>
                    <a:cubicBezTo>
                      <a:pt x="883" y="7278"/>
                      <a:pt x="1103" y="7404"/>
                      <a:pt x="1387" y="7467"/>
                    </a:cubicBezTo>
                    <a:lnTo>
                      <a:pt x="1387" y="11153"/>
                    </a:lnTo>
                    <a:lnTo>
                      <a:pt x="1040" y="11153"/>
                    </a:lnTo>
                    <a:cubicBezTo>
                      <a:pt x="820" y="11153"/>
                      <a:pt x="662" y="10996"/>
                      <a:pt x="662" y="10807"/>
                    </a:cubicBezTo>
                    <a:lnTo>
                      <a:pt x="662" y="7089"/>
                    </a:lnTo>
                    <a:close/>
                    <a:moveTo>
                      <a:pt x="2804" y="4191"/>
                    </a:moveTo>
                    <a:lnTo>
                      <a:pt x="2804" y="11153"/>
                    </a:lnTo>
                    <a:lnTo>
                      <a:pt x="2080" y="11153"/>
                    </a:lnTo>
                    <a:lnTo>
                      <a:pt x="2080" y="4191"/>
                    </a:lnTo>
                    <a:close/>
                    <a:moveTo>
                      <a:pt x="8318" y="7656"/>
                    </a:moveTo>
                    <a:lnTo>
                      <a:pt x="8318" y="11153"/>
                    </a:lnTo>
                    <a:lnTo>
                      <a:pt x="3498" y="11153"/>
                    </a:lnTo>
                    <a:lnTo>
                      <a:pt x="3498" y="7656"/>
                    </a:lnTo>
                    <a:lnTo>
                      <a:pt x="4884" y="7656"/>
                    </a:lnTo>
                    <a:lnTo>
                      <a:pt x="4884" y="8003"/>
                    </a:lnTo>
                    <a:cubicBezTo>
                      <a:pt x="4884" y="8601"/>
                      <a:pt x="5356" y="9011"/>
                      <a:pt x="5923" y="9011"/>
                    </a:cubicBezTo>
                    <a:cubicBezTo>
                      <a:pt x="6459" y="9011"/>
                      <a:pt x="6932" y="8538"/>
                      <a:pt x="6932" y="8003"/>
                    </a:cubicBezTo>
                    <a:lnTo>
                      <a:pt x="6932" y="7656"/>
                    </a:lnTo>
                    <a:close/>
                    <a:moveTo>
                      <a:pt x="9767" y="4191"/>
                    </a:moveTo>
                    <a:lnTo>
                      <a:pt x="9767" y="11153"/>
                    </a:lnTo>
                    <a:lnTo>
                      <a:pt x="9074" y="11153"/>
                    </a:lnTo>
                    <a:lnTo>
                      <a:pt x="9074" y="4191"/>
                    </a:lnTo>
                    <a:close/>
                    <a:moveTo>
                      <a:pt x="11153" y="7120"/>
                    </a:moveTo>
                    <a:lnTo>
                      <a:pt x="11153" y="10807"/>
                    </a:lnTo>
                    <a:cubicBezTo>
                      <a:pt x="11153" y="10996"/>
                      <a:pt x="10996" y="11153"/>
                      <a:pt x="10807" y="11153"/>
                    </a:cubicBezTo>
                    <a:lnTo>
                      <a:pt x="10429" y="11153"/>
                    </a:lnTo>
                    <a:lnTo>
                      <a:pt x="10429" y="7530"/>
                    </a:lnTo>
                    <a:cubicBezTo>
                      <a:pt x="10712" y="7436"/>
                      <a:pt x="10964" y="7278"/>
                      <a:pt x="11153" y="7120"/>
                    </a:cubicBezTo>
                    <a:close/>
                    <a:moveTo>
                      <a:pt x="5923" y="0"/>
                    </a:moveTo>
                    <a:cubicBezTo>
                      <a:pt x="4191" y="0"/>
                      <a:pt x="2804" y="1418"/>
                      <a:pt x="2804" y="3119"/>
                    </a:cubicBezTo>
                    <a:lnTo>
                      <a:pt x="2804" y="3466"/>
                    </a:lnTo>
                    <a:lnTo>
                      <a:pt x="1040" y="3466"/>
                    </a:lnTo>
                    <a:cubicBezTo>
                      <a:pt x="442" y="3466"/>
                      <a:pt x="1" y="3939"/>
                      <a:pt x="1" y="4474"/>
                    </a:cubicBezTo>
                    <a:lnTo>
                      <a:pt x="1" y="5514"/>
                    </a:lnTo>
                    <a:lnTo>
                      <a:pt x="1" y="10744"/>
                    </a:lnTo>
                    <a:cubicBezTo>
                      <a:pt x="1" y="11342"/>
                      <a:pt x="473" y="11783"/>
                      <a:pt x="1040" y="11783"/>
                    </a:cubicBezTo>
                    <a:lnTo>
                      <a:pt x="10807" y="11783"/>
                    </a:lnTo>
                    <a:cubicBezTo>
                      <a:pt x="11374" y="11783"/>
                      <a:pt x="11815" y="11311"/>
                      <a:pt x="11815" y="10744"/>
                    </a:cubicBezTo>
                    <a:lnTo>
                      <a:pt x="11815" y="5514"/>
                    </a:lnTo>
                    <a:lnTo>
                      <a:pt x="11815" y="4474"/>
                    </a:lnTo>
                    <a:cubicBezTo>
                      <a:pt x="11815" y="3939"/>
                      <a:pt x="11374" y="3466"/>
                      <a:pt x="10807" y="3466"/>
                    </a:cubicBezTo>
                    <a:lnTo>
                      <a:pt x="9011" y="3466"/>
                    </a:lnTo>
                    <a:lnTo>
                      <a:pt x="9011" y="3119"/>
                    </a:lnTo>
                    <a:cubicBezTo>
                      <a:pt x="9011" y="1387"/>
                      <a:pt x="7593" y="0"/>
                      <a:pt x="5923" y="0"/>
                    </a:cubicBezTo>
                    <a:close/>
                  </a:path>
                </a:pathLst>
              </a:custGeom>
              <a:solidFill>
                <a:schemeClr val="lt1"/>
              </a:soli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sp>
            <p:nvSpPr>
              <p:cNvPr id="19" name="Google Shape;1251;p37">
                <a:extLst>
                  <a:ext uri="{FF2B5EF4-FFF2-40B4-BE49-F238E27FC236}">
                    <a16:creationId xmlns:a16="http://schemas.microsoft.com/office/drawing/2014/main" id="{271180FE-66E7-4A03-838F-870CCFCA2CA8}"/>
                  </a:ext>
                </a:extLst>
              </p:cNvPr>
              <p:cNvSpPr/>
              <p:nvPr/>
            </p:nvSpPr>
            <p:spPr>
              <a:xfrm>
                <a:off x="5014546" y="3284648"/>
                <a:ext cx="438844" cy="435316"/>
              </a:xfrm>
              <a:custGeom>
                <a:rect l="l" t="t" r="r" b="b"/>
                <a:pathLst>
                  <a:path w="11816" h="11721" extrusionOk="0">
                    <a:moveTo>
                      <a:pt x="2395" y="631"/>
                    </a:moveTo>
                    <a:cubicBezTo>
                      <a:pt x="2584" y="631"/>
                      <a:pt x="2742" y="789"/>
                      <a:pt x="2742" y="978"/>
                    </a:cubicBezTo>
                    <a:cubicBezTo>
                      <a:pt x="2742" y="1167"/>
                      <a:pt x="2584" y="1324"/>
                      <a:pt x="2395" y="1324"/>
                    </a:cubicBezTo>
                    <a:lnTo>
                      <a:pt x="1009" y="1324"/>
                    </a:lnTo>
                    <a:cubicBezTo>
                      <a:pt x="820" y="1324"/>
                      <a:pt x="663" y="1167"/>
                      <a:pt x="663" y="978"/>
                    </a:cubicBezTo>
                    <a:cubicBezTo>
                      <a:pt x="663" y="789"/>
                      <a:pt x="820" y="631"/>
                      <a:pt x="1009" y="631"/>
                    </a:cubicBezTo>
                    <a:close/>
                    <a:moveTo>
                      <a:pt x="6554" y="631"/>
                    </a:moveTo>
                    <a:cubicBezTo>
                      <a:pt x="6774" y="631"/>
                      <a:pt x="6932" y="789"/>
                      <a:pt x="6932" y="978"/>
                    </a:cubicBezTo>
                    <a:cubicBezTo>
                      <a:pt x="6932" y="1167"/>
                      <a:pt x="6774" y="1324"/>
                      <a:pt x="6554" y="1324"/>
                    </a:cubicBezTo>
                    <a:lnTo>
                      <a:pt x="5199" y="1324"/>
                    </a:lnTo>
                    <a:cubicBezTo>
                      <a:pt x="4979" y="1324"/>
                      <a:pt x="4821" y="1167"/>
                      <a:pt x="4821" y="978"/>
                    </a:cubicBezTo>
                    <a:cubicBezTo>
                      <a:pt x="4821" y="789"/>
                      <a:pt x="4979" y="631"/>
                      <a:pt x="5199" y="631"/>
                    </a:cubicBezTo>
                    <a:close/>
                    <a:moveTo>
                      <a:pt x="10776" y="631"/>
                    </a:moveTo>
                    <a:cubicBezTo>
                      <a:pt x="10965" y="631"/>
                      <a:pt x="11122" y="789"/>
                      <a:pt x="11122" y="978"/>
                    </a:cubicBezTo>
                    <a:cubicBezTo>
                      <a:pt x="11122" y="1167"/>
                      <a:pt x="10965" y="1324"/>
                      <a:pt x="10776" y="1324"/>
                    </a:cubicBezTo>
                    <a:lnTo>
                      <a:pt x="9389" y="1324"/>
                    </a:lnTo>
                    <a:cubicBezTo>
                      <a:pt x="9200" y="1324"/>
                      <a:pt x="9043" y="1167"/>
                      <a:pt x="9043" y="978"/>
                    </a:cubicBezTo>
                    <a:cubicBezTo>
                      <a:pt x="9043" y="789"/>
                      <a:pt x="9200" y="631"/>
                      <a:pt x="9389" y="631"/>
                    </a:cubicBezTo>
                    <a:close/>
                    <a:moveTo>
                      <a:pt x="7279" y="4790"/>
                    </a:moveTo>
                    <a:cubicBezTo>
                      <a:pt x="7468" y="4790"/>
                      <a:pt x="7625" y="4947"/>
                      <a:pt x="7625" y="5136"/>
                    </a:cubicBezTo>
                    <a:lnTo>
                      <a:pt x="7625" y="6554"/>
                    </a:lnTo>
                    <a:cubicBezTo>
                      <a:pt x="7625" y="6775"/>
                      <a:pt x="7468" y="6932"/>
                      <a:pt x="7279" y="6932"/>
                    </a:cubicBezTo>
                    <a:lnTo>
                      <a:pt x="4506" y="6932"/>
                    </a:lnTo>
                    <a:cubicBezTo>
                      <a:pt x="4317" y="6932"/>
                      <a:pt x="4160" y="6775"/>
                      <a:pt x="4160" y="6554"/>
                    </a:cubicBezTo>
                    <a:lnTo>
                      <a:pt x="4160" y="5136"/>
                    </a:lnTo>
                    <a:cubicBezTo>
                      <a:pt x="4160" y="4947"/>
                      <a:pt x="4317" y="4790"/>
                      <a:pt x="4506" y="4790"/>
                    </a:cubicBezTo>
                    <a:close/>
                    <a:moveTo>
                      <a:pt x="2395" y="10398"/>
                    </a:moveTo>
                    <a:cubicBezTo>
                      <a:pt x="2584" y="10398"/>
                      <a:pt x="2742" y="10555"/>
                      <a:pt x="2742" y="10744"/>
                    </a:cubicBezTo>
                    <a:cubicBezTo>
                      <a:pt x="2742" y="10933"/>
                      <a:pt x="2584" y="11091"/>
                      <a:pt x="2395" y="11091"/>
                    </a:cubicBezTo>
                    <a:lnTo>
                      <a:pt x="1009" y="11091"/>
                    </a:lnTo>
                    <a:cubicBezTo>
                      <a:pt x="820" y="11091"/>
                      <a:pt x="663" y="10933"/>
                      <a:pt x="663" y="10744"/>
                    </a:cubicBezTo>
                    <a:cubicBezTo>
                      <a:pt x="663" y="10555"/>
                      <a:pt x="820" y="10398"/>
                      <a:pt x="1009" y="10398"/>
                    </a:cubicBezTo>
                    <a:close/>
                    <a:moveTo>
                      <a:pt x="6585" y="10398"/>
                    </a:moveTo>
                    <a:cubicBezTo>
                      <a:pt x="6806" y="10398"/>
                      <a:pt x="6964" y="10555"/>
                      <a:pt x="6964" y="10744"/>
                    </a:cubicBezTo>
                    <a:cubicBezTo>
                      <a:pt x="6964" y="10933"/>
                      <a:pt x="6806" y="11091"/>
                      <a:pt x="6585" y="11091"/>
                    </a:cubicBezTo>
                    <a:lnTo>
                      <a:pt x="5231" y="11091"/>
                    </a:lnTo>
                    <a:cubicBezTo>
                      <a:pt x="5010" y="11091"/>
                      <a:pt x="4853" y="10933"/>
                      <a:pt x="4853" y="10744"/>
                    </a:cubicBezTo>
                    <a:cubicBezTo>
                      <a:pt x="4853" y="10555"/>
                      <a:pt x="5010" y="10398"/>
                      <a:pt x="5231" y="10398"/>
                    </a:cubicBezTo>
                    <a:close/>
                    <a:moveTo>
                      <a:pt x="10776" y="10398"/>
                    </a:moveTo>
                    <a:cubicBezTo>
                      <a:pt x="10965" y="10398"/>
                      <a:pt x="11122" y="10555"/>
                      <a:pt x="11122" y="10744"/>
                    </a:cubicBezTo>
                    <a:cubicBezTo>
                      <a:pt x="11122" y="10933"/>
                      <a:pt x="10965" y="11091"/>
                      <a:pt x="10776" y="11091"/>
                    </a:cubicBezTo>
                    <a:lnTo>
                      <a:pt x="9389" y="11091"/>
                    </a:lnTo>
                    <a:cubicBezTo>
                      <a:pt x="9200" y="11091"/>
                      <a:pt x="9043" y="10933"/>
                      <a:pt x="9043" y="10744"/>
                    </a:cubicBezTo>
                    <a:cubicBezTo>
                      <a:pt x="9043" y="10555"/>
                      <a:pt x="9200" y="10398"/>
                      <a:pt x="9389" y="10398"/>
                    </a:cubicBezTo>
                    <a:close/>
                    <a:moveTo>
                      <a:pt x="1009" y="1"/>
                    </a:moveTo>
                    <a:cubicBezTo>
                      <a:pt x="410" y="1"/>
                      <a:pt x="1" y="474"/>
                      <a:pt x="1" y="1009"/>
                    </a:cubicBezTo>
                    <a:cubicBezTo>
                      <a:pt x="1" y="1608"/>
                      <a:pt x="473" y="2049"/>
                      <a:pt x="1009" y="2049"/>
                    </a:cubicBezTo>
                    <a:lnTo>
                      <a:pt x="1356" y="2049"/>
                    </a:lnTo>
                    <a:lnTo>
                      <a:pt x="1356" y="2395"/>
                    </a:lnTo>
                    <a:cubicBezTo>
                      <a:pt x="1356" y="2994"/>
                      <a:pt x="1828" y="3403"/>
                      <a:pt x="2395" y="3403"/>
                    </a:cubicBezTo>
                    <a:lnTo>
                      <a:pt x="5546" y="3403"/>
                    </a:lnTo>
                    <a:lnTo>
                      <a:pt x="5546" y="4128"/>
                    </a:lnTo>
                    <a:lnTo>
                      <a:pt x="4506" y="4128"/>
                    </a:lnTo>
                    <a:cubicBezTo>
                      <a:pt x="3939" y="4128"/>
                      <a:pt x="3466" y="4601"/>
                      <a:pt x="3466" y="5136"/>
                    </a:cubicBezTo>
                    <a:lnTo>
                      <a:pt x="3466" y="6554"/>
                    </a:lnTo>
                    <a:cubicBezTo>
                      <a:pt x="3466" y="7153"/>
                      <a:pt x="3939" y="7594"/>
                      <a:pt x="4506" y="7594"/>
                    </a:cubicBezTo>
                    <a:lnTo>
                      <a:pt x="5546" y="7594"/>
                    </a:lnTo>
                    <a:lnTo>
                      <a:pt x="5546" y="8287"/>
                    </a:lnTo>
                    <a:lnTo>
                      <a:pt x="2395" y="8287"/>
                    </a:lnTo>
                    <a:cubicBezTo>
                      <a:pt x="1797" y="8287"/>
                      <a:pt x="1356" y="8759"/>
                      <a:pt x="1356" y="9326"/>
                    </a:cubicBezTo>
                    <a:lnTo>
                      <a:pt x="1356" y="9673"/>
                    </a:lnTo>
                    <a:lnTo>
                      <a:pt x="1009" y="9673"/>
                    </a:lnTo>
                    <a:cubicBezTo>
                      <a:pt x="410" y="9673"/>
                      <a:pt x="1" y="10146"/>
                      <a:pt x="1" y="10713"/>
                    </a:cubicBezTo>
                    <a:cubicBezTo>
                      <a:pt x="1" y="11280"/>
                      <a:pt x="473" y="11721"/>
                      <a:pt x="1009" y="11721"/>
                    </a:cubicBezTo>
                    <a:lnTo>
                      <a:pt x="2395" y="11721"/>
                    </a:lnTo>
                    <a:cubicBezTo>
                      <a:pt x="2994" y="11721"/>
                      <a:pt x="3403" y="11248"/>
                      <a:pt x="3403" y="10713"/>
                    </a:cubicBezTo>
                    <a:cubicBezTo>
                      <a:pt x="3403" y="10114"/>
                      <a:pt x="2931" y="9673"/>
                      <a:pt x="2395" y="9673"/>
                    </a:cubicBezTo>
                    <a:lnTo>
                      <a:pt x="2049" y="9673"/>
                    </a:lnTo>
                    <a:lnTo>
                      <a:pt x="2049" y="9326"/>
                    </a:lnTo>
                    <a:cubicBezTo>
                      <a:pt x="2049" y="9137"/>
                      <a:pt x="2206" y="8980"/>
                      <a:pt x="2395" y="8980"/>
                    </a:cubicBezTo>
                    <a:lnTo>
                      <a:pt x="5546" y="8980"/>
                    </a:lnTo>
                    <a:lnTo>
                      <a:pt x="5546" y="9673"/>
                    </a:lnTo>
                    <a:lnTo>
                      <a:pt x="5199" y="9673"/>
                    </a:lnTo>
                    <a:cubicBezTo>
                      <a:pt x="4601" y="9673"/>
                      <a:pt x="4160" y="10146"/>
                      <a:pt x="4160" y="10713"/>
                    </a:cubicBezTo>
                    <a:cubicBezTo>
                      <a:pt x="4160" y="11280"/>
                      <a:pt x="4632" y="11721"/>
                      <a:pt x="5199" y="11721"/>
                    </a:cubicBezTo>
                    <a:lnTo>
                      <a:pt x="6554" y="11721"/>
                    </a:lnTo>
                    <a:cubicBezTo>
                      <a:pt x="7153" y="11721"/>
                      <a:pt x="7594" y="11248"/>
                      <a:pt x="7594" y="10713"/>
                    </a:cubicBezTo>
                    <a:cubicBezTo>
                      <a:pt x="7594" y="10114"/>
                      <a:pt x="7121" y="9673"/>
                      <a:pt x="6554" y="9673"/>
                    </a:cubicBezTo>
                    <a:lnTo>
                      <a:pt x="6207" y="9673"/>
                    </a:lnTo>
                    <a:lnTo>
                      <a:pt x="6207" y="8980"/>
                    </a:lnTo>
                    <a:lnTo>
                      <a:pt x="9358" y="8980"/>
                    </a:lnTo>
                    <a:cubicBezTo>
                      <a:pt x="9547" y="8980"/>
                      <a:pt x="9704" y="9137"/>
                      <a:pt x="9704" y="9326"/>
                    </a:cubicBezTo>
                    <a:lnTo>
                      <a:pt x="9704" y="9673"/>
                    </a:lnTo>
                    <a:lnTo>
                      <a:pt x="9358" y="9673"/>
                    </a:lnTo>
                    <a:cubicBezTo>
                      <a:pt x="8759" y="9673"/>
                      <a:pt x="8350" y="10146"/>
                      <a:pt x="8350" y="10713"/>
                    </a:cubicBezTo>
                    <a:cubicBezTo>
                      <a:pt x="8350" y="11280"/>
                      <a:pt x="8791" y="11721"/>
                      <a:pt x="9358" y="11721"/>
                    </a:cubicBezTo>
                    <a:lnTo>
                      <a:pt x="10744" y="11721"/>
                    </a:lnTo>
                    <a:cubicBezTo>
                      <a:pt x="11311" y="11721"/>
                      <a:pt x="11752" y="11248"/>
                      <a:pt x="11752" y="10713"/>
                    </a:cubicBezTo>
                    <a:cubicBezTo>
                      <a:pt x="11752" y="10114"/>
                      <a:pt x="11280" y="9673"/>
                      <a:pt x="10744" y="9673"/>
                    </a:cubicBezTo>
                    <a:lnTo>
                      <a:pt x="10366" y="9673"/>
                    </a:lnTo>
                    <a:lnTo>
                      <a:pt x="10366" y="9326"/>
                    </a:lnTo>
                    <a:cubicBezTo>
                      <a:pt x="10366" y="8728"/>
                      <a:pt x="9925" y="8287"/>
                      <a:pt x="9358" y="8287"/>
                    </a:cubicBezTo>
                    <a:lnTo>
                      <a:pt x="6207" y="8287"/>
                    </a:lnTo>
                    <a:lnTo>
                      <a:pt x="6207" y="7594"/>
                    </a:lnTo>
                    <a:lnTo>
                      <a:pt x="7216" y="7594"/>
                    </a:lnTo>
                    <a:cubicBezTo>
                      <a:pt x="7814" y="7594"/>
                      <a:pt x="8287" y="7121"/>
                      <a:pt x="8287" y="6554"/>
                    </a:cubicBezTo>
                    <a:lnTo>
                      <a:pt x="8287" y="5136"/>
                    </a:lnTo>
                    <a:cubicBezTo>
                      <a:pt x="8287" y="4569"/>
                      <a:pt x="7814" y="4128"/>
                      <a:pt x="7216" y="4128"/>
                    </a:cubicBezTo>
                    <a:lnTo>
                      <a:pt x="6207" y="4128"/>
                    </a:lnTo>
                    <a:lnTo>
                      <a:pt x="6207" y="3403"/>
                    </a:lnTo>
                    <a:lnTo>
                      <a:pt x="9389" y="3403"/>
                    </a:lnTo>
                    <a:cubicBezTo>
                      <a:pt x="9988" y="3403"/>
                      <a:pt x="10429" y="2931"/>
                      <a:pt x="10429" y="2395"/>
                    </a:cubicBezTo>
                    <a:lnTo>
                      <a:pt x="10429" y="2049"/>
                    </a:lnTo>
                    <a:lnTo>
                      <a:pt x="10776" y="2049"/>
                    </a:lnTo>
                    <a:cubicBezTo>
                      <a:pt x="11374" y="2049"/>
                      <a:pt x="11815" y="1576"/>
                      <a:pt x="11815" y="1009"/>
                    </a:cubicBezTo>
                    <a:cubicBezTo>
                      <a:pt x="11815" y="411"/>
                      <a:pt x="11343" y="1"/>
                      <a:pt x="10776" y="1"/>
                    </a:cubicBezTo>
                    <a:lnTo>
                      <a:pt x="9389" y="1"/>
                    </a:lnTo>
                    <a:cubicBezTo>
                      <a:pt x="8822" y="1"/>
                      <a:pt x="8381" y="474"/>
                      <a:pt x="8381" y="1009"/>
                    </a:cubicBezTo>
                    <a:cubicBezTo>
                      <a:pt x="8381" y="1608"/>
                      <a:pt x="8854" y="2049"/>
                      <a:pt x="9389" y="2049"/>
                    </a:cubicBezTo>
                    <a:lnTo>
                      <a:pt x="9767" y="2049"/>
                    </a:lnTo>
                    <a:lnTo>
                      <a:pt x="9767" y="2395"/>
                    </a:lnTo>
                    <a:cubicBezTo>
                      <a:pt x="9767" y="2584"/>
                      <a:pt x="9610" y="2742"/>
                      <a:pt x="9389" y="2742"/>
                    </a:cubicBezTo>
                    <a:lnTo>
                      <a:pt x="6239" y="2742"/>
                    </a:lnTo>
                    <a:lnTo>
                      <a:pt x="6239" y="2049"/>
                    </a:lnTo>
                    <a:lnTo>
                      <a:pt x="6617" y="2049"/>
                    </a:lnTo>
                    <a:cubicBezTo>
                      <a:pt x="7184" y="2049"/>
                      <a:pt x="7625" y="1576"/>
                      <a:pt x="7625" y="1009"/>
                    </a:cubicBezTo>
                    <a:cubicBezTo>
                      <a:pt x="7625" y="411"/>
                      <a:pt x="7153" y="1"/>
                      <a:pt x="6617" y="1"/>
                    </a:cubicBezTo>
                    <a:lnTo>
                      <a:pt x="5231" y="1"/>
                    </a:lnTo>
                    <a:cubicBezTo>
                      <a:pt x="4632" y="1"/>
                      <a:pt x="4191" y="474"/>
                      <a:pt x="4191" y="1009"/>
                    </a:cubicBezTo>
                    <a:cubicBezTo>
                      <a:pt x="4191" y="1608"/>
                      <a:pt x="4664" y="2049"/>
                      <a:pt x="5231" y="2049"/>
                    </a:cubicBezTo>
                    <a:lnTo>
                      <a:pt x="5577" y="2049"/>
                    </a:lnTo>
                    <a:lnTo>
                      <a:pt x="5577" y="2742"/>
                    </a:lnTo>
                    <a:lnTo>
                      <a:pt x="2427" y="2742"/>
                    </a:lnTo>
                    <a:cubicBezTo>
                      <a:pt x="2238" y="2742"/>
                      <a:pt x="2080" y="2584"/>
                      <a:pt x="2080" y="2395"/>
                    </a:cubicBezTo>
                    <a:lnTo>
                      <a:pt x="2080" y="2049"/>
                    </a:lnTo>
                    <a:lnTo>
                      <a:pt x="2427" y="2049"/>
                    </a:lnTo>
                    <a:cubicBezTo>
                      <a:pt x="3025" y="2049"/>
                      <a:pt x="3466" y="1576"/>
                      <a:pt x="3466" y="1009"/>
                    </a:cubicBezTo>
                    <a:cubicBezTo>
                      <a:pt x="3466" y="411"/>
                      <a:pt x="2994" y="1"/>
                      <a:pt x="2427" y="1"/>
                    </a:cubicBezTo>
                    <a:close/>
                  </a:path>
                </a:pathLst>
              </a:custGeom>
              <a:solidFill>
                <a:schemeClr val="lt1"/>
              </a:soli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grpSp>
            <p:nvGrpSpPr>
              <p:cNvPr id="20" name="Google Shape;1252;p37">
                <a:extLst>
                  <a:ext uri="{FF2B5EF4-FFF2-40B4-BE49-F238E27FC236}">
                    <a16:creationId xmlns:a16="http://schemas.microsoft.com/office/drawing/2014/main" id="{564D5A4E-9E8A-405A-AA0D-15715A419CC9}"/>
                  </a:ext>
                </a:extLst>
              </p:cNvPr>
              <p:cNvGrpSpPr/>
              <p:nvPr/>
            </p:nvGrpSpPr>
            <p:grpSpPr>
              <a:xfrm>
                <a:off x="6736969" y="4052636"/>
                <a:ext cx="442335" cy="442002"/>
                <a:chOff x="1413250" y="2680675"/>
                <a:chExt cx="297750" cy="297525"/>
              </a:xfrm>
            </p:grpSpPr>
            <p:sp>
              <p:nvSpPr>
                <p:cNvPr id="33" name="Google Shape;1253;p37">
                  <a:extLst>
                    <a:ext uri="{FF2B5EF4-FFF2-40B4-BE49-F238E27FC236}">
                      <a16:creationId xmlns:a16="http://schemas.microsoft.com/office/drawing/2014/main" id="{B1F63FB9-5E16-41DC-A480-C46859821327}"/>
                    </a:ext>
                  </a:extLst>
                </p:cNvPr>
                <p:cNvSpPr/>
                <p:nvPr/>
              </p:nvSpPr>
              <p:spPr>
                <a:xfrm>
                  <a:off x="1413250" y="2680675"/>
                  <a:ext cx="297750" cy="297525"/>
                </a:xfrm>
                <a:custGeom>
                  <a:rect l="l" t="t" r="r" b="b"/>
                  <a:pathLst>
                    <a:path w="11910" h="11901" extrusionOk="0">
                      <a:moveTo>
                        <a:pt x="10460" y="1418"/>
                      </a:moveTo>
                      <a:lnTo>
                        <a:pt x="10460" y="7719"/>
                      </a:lnTo>
                      <a:lnTo>
                        <a:pt x="1387" y="7719"/>
                      </a:lnTo>
                      <a:lnTo>
                        <a:pt x="1387" y="1418"/>
                      </a:lnTo>
                      <a:close/>
                      <a:moveTo>
                        <a:pt x="5577" y="8380"/>
                      </a:moveTo>
                      <a:lnTo>
                        <a:pt x="5577" y="9105"/>
                      </a:lnTo>
                      <a:lnTo>
                        <a:pt x="5167" y="9105"/>
                      </a:lnTo>
                      <a:lnTo>
                        <a:pt x="5451" y="8380"/>
                      </a:lnTo>
                      <a:close/>
                      <a:moveTo>
                        <a:pt x="6396" y="8380"/>
                      </a:moveTo>
                      <a:lnTo>
                        <a:pt x="6679" y="9105"/>
                      </a:lnTo>
                      <a:lnTo>
                        <a:pt x="6270" y="9105"/>
                      </a:lnTo>
                      <a:lnTo>
                        <a:pt x="6270" y="8380"/>
                      </a:lnTo>
                      <a:close/>
                      <a:moveTo>
                        <a:pt x="5955" y="0"/>
                      </a:moveTo>
                      <a:cubicBezTo>
                        <a:pt x="5766" y="0"/>
                        <a:pt x="5608" y="158"/>
                        <a:pt x="5608" y="347"/>
                      </a:cubicBezTo>
                      <a:lnTo>
                        <a:pt x="5608" y="725"/>
                      </a:lnTo>
                      <a:lnTo>
                        <a:pt x="378" y="725"/>
                      </a:lnTo>
                      <a:cubicBezTo>
                        <a:pt x="158" y="725"/>
                        <a:pt x="0" y="882"/>
                        <a:pt x="0" y="1071"/>
                      </a:cubicBezTo>
                      <a:cubicBezTo>
                        <a:pt x="0" y="1260"/>
                        <a:pt x="158" y="1418"/>
                        <a:pt x="378" y="1418"/>
                      </a:cubicBezTo>
                      <a:lnTo>
                        <a:pt x="725" y="1418"/>
                      </a:lnTo>
                      <a:lnTo>
                        <a:pt x="725" y="7719"/>
                      </a:lnTo>
                      <a:lnTo>
                        <a:pt x="378" y="7719"/>
                      </a:lnTo>
                      <a:cubicBezTo>
                        <a:pt x="189" y="7719"/>
                        <a:pt x="32" y="7876"/>
                        <a:pt x="32" y="8097"/>
                      </a:cubicBezTo>
                      <a:cubicBezTo>
                        <a:pt x="32" y="8286"/>
                        <a:pt x="189" y="8443"/>
                        <a:pt x="378" y="8443"/>
                      </a:cubicBezTo>
                      <a:lnTo>
                        <a:pt x="4758" y="8443"/>
                      </a:lnTo>
                      <a:lnTo>
                        <a:pt x="3560" y="11436"/>
                      </a:lnTo>
                      <a:cubicBezTo>
                        <a:pt x="3497" y="11625"/>
                        <a:pt x="3560" y="11814"/>
                        <a:pt x="3749" y="11877"/>
                      </a:cubicBezTo>
                      <a:cubicBezTo>
                        <a:pt x="3803" y="11893"/>
                        <a:pt x="3855" y="11901"/>
                        <a:pt x="3903" y="11901"/>
                      </a:cubicBezTo>
                      <a:cubicBezTo>
                        <a:pt x="4052" y="11901"/>
                        <a:pt x="4167" y="11824"/>
                        <a:pt x="4191" y="11657"/>
                      </a:cubicBezTo>
                      <a:lnTo>
                        <a:pt x="4947" y="9830"/>
                      </a:lnTo>
                      <a:lnTo>
                        <a:pt x="5608" y="9830"/>
                      </a:lnTo>
                      <a:lnTo>
                        <a:pt x="5608" y="10838"/>
                      </a:lnTo>
                      <a:cubicBezTo>
                        <a:pt x="5608" y="11027"/>
                        <a:pt x="5766" y="11184"/>
                        <a:pt x="5955" y="11184"/>
                      </a:cubicBezTo>
                      <a:cubicBezTo>
                        <a:pt x="6175" y="11184"/>
                        <a:pt x="6333" y="11027"/>
                        <a:pt x="6333" y="10838"/>
                      </a:cubicBezTo>
                      <a:lnTo>
                        <a:pt x="6333" y="9830"/>
                      </a:lnTo>
                      <a:lnTo>
                        <a:pt x="6995" y="9830"/>
                      </a:lnTo>
                      <a:lnTo>
                        <a:pt x="7751" y="11657"/>
                      </a:lnTo>
                      <a:cubicBezTo>
                        <a:pt x="7798" y="11824"/>
                        <a:pt x="7918" y="11901"/>
                        <a:pt x="8042" y="11901"/>
                      </a:cubicBezTo>
                      <a:cubicBezTo>
                        <a:pt x="8082" y="11901"/>
                        <a:pt x="8122" y="11893"/>
                        <a:pt x="8160" y="11877"/>
                      </a:cubicBezTo>
                      <a:cubicBezTo>
                        <a:pt x="8381" y="11783"/>
                        <a:pt x="8444" y="11594"/>
                        <a:pt x="8381" y="11436"/>
                      </a:cubicBezTo>
                      <a:lnTo>
                        <a:pt x="7184" y="8443"/>
                      </a:lnTo>
                      <a:lnTo>
                        <a:pt x="11563" y="8443"/>
                      </a:lnTo>
                      <a:cubicBezTo>
                        <a:pt x="11752" y="8443"/>
                        <a:pt x="11909" y="8286"/>
                        <a:pt x="11909" y="8097"/>
                      </a:cubicBezTo>
                      <a:cubicBezTo>
                        <a:pt x="11909" y="7876"/>
                        <a:pt x="11752" y="7719"/>
                        <a:pt x="11563" y="7719"/>
                      </a:cubicBezTo>
                      <a:lnTo>
                        <a:pt x="11185" y="7719"/>
                      </a:lnTo>
                      <a:lnTo>
                        <a:pt x="11185" y="1418"/>
                      </a:lnTo>
                      <a:lnTo>
                        <a:pt x="11563" y="1418"/>
                      </a:lnTo>
                      <a:cubicBezTo>
                        <a:pt x="11752" y="1418"/>
                        <a:pt x="11909" y="1260"/>
                        <a:pt x="11909" y="1071"/>
                      </a:cubicBezTo>
                      <a:cubicBezTo>
                        <a:pt x="11909" y="882"/>
                        <a:pt x="11752" y="725"/>
                        <a:pt x="11563" y="725"/>
                      </a:cubicBezTo>
                      <a:lnTo>
                        <a:pt x="6301" y="725"/>
                      </a:lnTo>
                      <a:lnTo>
                        <a:pt x="6301" y="347"/>
                      </a:lnTo>
                      <a:cubicBezTo>
                        <a:pt x="6301" y="158"/>
                        <a:pt x="6144" y="0"/>
                        <a:pt x="5955" y="0"/>
                      </a:cubicBezTo>
                      <a:close/>
                    </a:path>
                  </a:pathLst>
                </a:custGeom>
                <a:solidFill>
                  <a:schemeClr val="lt1"/>
                </a:soli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sp>
              <p:nvSpPr>
                <p:cNvPr id="34" name="Google Shape;1254;p37">
                  <a:extLst>
                    <a:ext uri="{FF2B5EF4-FFF2-40B4-BE49-F238E27FC236}">
                      <a16:creationId xmlns:a16="http://schemas.microsoft.com/office/drawing/2014/main" id="{1E65255D-5A86-499E-A0DF-F6D94D813149}"/>
                    </a:ext>
                  </a:extLst>
                </p:cNvPr>
                <p:cNvSpPr/>
                <p:nvPr/>
              </p:nvSpPr>
              <p:spPr>
                <a:xfrm>
                  <a:off x="1465225" y="2805100"/>
                  <a:ext cx="52800" cy="52025"/>
                </a:xfrm>
                <a:custGeom>
                  <a:rect l="l" t="t" r="r" b="b"/>
                  <a:pathLst>
                    <a:path w="2112" h="2081" extrusionOk="0">
                      <a:moveTo>
                        <a:pt x="1387" y="663"/>
                      </a:moveTo>
                      <a:lnTo>
                        <a:pt x="1387" y="1387"/>
                      </a:lnTo>
                      <a:lnTo>
                        <a:pt x="694" y="1387"/>
                      </a:lnTo>
                      <a:lnTo>
                        <a:pt x="694" y="663"/>
                      </a:lnTo>
                      <a:close/>
                      <a:moveTo>
                        <a:pt x="347" y="1"/>
                      </a:moveTo>
                      <a:cubicBezTo>
                        <a:pt x="158" y="1"/>
                        <a:pt x="1" y="158"/>
                        <a:pt x="1" y="347"/>
                      </a:cubicBezTo>
                      <a:lnTo>
                        <a:pt x="1" y="1734"/>
                      </a:lnTo>
                      <a:cubicBezTo>
                        <a:pt x="1" y="1923"/>
                        <a:pt x="158" y="2080"/>
                        <a:pt x="347" y="2080"/>
                      </a:cubicBezTo>
                      <a:lnTo>
                        <a:pt x="1765" y="2080"/>
                      </a:lnTo>
                      <a:cubicBezTo>
                        <a:pt x="1954" y="2080"/>
                        <a:pt x="2112" y="1923"/>
                        <a:pt x="2112" y="1734"/>
                      </a:cubicBezTo>
                      <a:lnTo>
                        <a:pt x="2112" y="347"/>
                      </a:lnTo>
                      <a:cubicBezTo>
                        <a:pt x="2112" y="158"/>
                        <a:pt x="1954" y="1"/>
                        <a:pt x="1765" y="1"/>
                      </a:cubicBezTo>
                      <a:close/>
                    </a:path>
                  </a:pathLst>
                </a:custGeom>
                <a:solidFill>
                  <a:schemeClr val="lt1"/>
                </a:soli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sp>
              <p:nvSpPr>
                <p:cNvPr id="35" name="Google Shape;1255;p37">
                  <a:extLst>
                    <a:ext uri="{FF2B5EF4-FFF2-40B4-BE49-F238E27FC236}">
                      <a16:creationId xmlns:a16="http://schemas.microsoft.com/office/drawing/2014/main" id="{3820F74B-47D8-4BFF-B89F-7E03FD6FC7A8}"/>
                    </a:ext>
                  </a:extLst>
                </p:cNvPr>
                <p:cNvSpPr/>
                <p:nvPr/>
              </p:nvSpPr>
              <p:spPr>
                <a:xfrm>
                  <a:off x="1535325" y="2769675"/>
                  <a:ext cx="52800" cy="87450"/>
                </a:xfrm>
                <a:custGeom>
                  <a:rect l="l" t="t" r="r" b="b"/>
                  <a:pathLst>
                    <a:path w="2112" h="3498" extrusionOk="0">
                      <a:moveTo>
                        <a:pt x="1387" y="662"/>
                      </a:moveTo>
                      <a:lnTo>
                        <a:pt x="1387" y="2741"/>
                      </a:lnTo>
                      <a:lnTo>
                        <a:pt x="694" y="2741"/>
                      </a:lnTo>
                      <a:lnTo>
                        <a:pt x="694" y="662"/>
                      </a:lnTo>
                      <a:close/>
                      <a:moveTo>
                        <a:pt x="379" y="0"/>
                      </a:moveTo>
                      <a:cubicBezTo>
                        <a:pt x="158" y="0"/>
                        <a:pt x="1" y="158"/>
                        <a:pt x="1" y="347"/>
                      </a:cubicBezTo>
                      <a:lnTo>
                        <a:pt x="1" y="3151"/>
                      </a:lnTo>
                      <a:cubicBezTo>
                        <a:pt x="1" y="3340"/>
                        <a:pt x="158" y="3497"/>
                        <a:pt x="379" y="3497"/>
                      </a:cubicBezTo>
                      <a:lnTo>
                        <a:pt x="1733" y="3497"/>
                      </a:lnTo>
                      <a:lnTo>
                        <a:pt x="1733" y="3466"/>
                      </a:lnTo>
                      <a:cubicBezTo>
                        <a:pt x="1954" y="3466"/>
                        <a:pt x="2112" y="3308"/>
                        <a:pt x="2112" y="3119"/>
                      </a:cubicBezTo>
                      <a:lnTo>
                        <a:pt x="2112" y="347"/>
                      </a:lnTo>
                      <a:cubicBezTo>
                        <a:pt x="2112" y="158"/>
                        <a:pt x="1954" y="0"/>
                        <a:pt x="1733" y="0"/>
                      </a:cubicBezTo>
                      <a:close/>
                    </a:path>
                  </a:pathLst>
                </a:custGeom>
                <a:solidFill>
                  <a:schemeClr val="lt1"/>
                </a:soli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sp>
              <p:nvSpPr>
                <p:cNvPr id="36" name="Google Shape;1256;p37">
                  <a:extLst>
                    <a:ext uri="{FF2B5EF4-FFF2-40B4-BE49-F238E27FC236}">
                      <a16:creationId xmlns:a16="http://schemas.microsoft.com/office/drawing/2014/main" id="{4D21C332-EBEB-4E4C-AF12-40A7CE5D34D3}"/>
                    </a:ext>
                  </a:extLst>
                </p:cNvPr>
                <p:cNvSpPr/>
                <p:nvPr/>
              </p:nvSpPr>
              <p:spPr>
                <a:xfrm>
                  <a:off x="1604650" y="2733425"/>
                  <a:ext cx="52775" cy="122900"/>
                </a:xfrm>
                <a:custGeom>
                  <a:rect l="l" t="t" r="r" b="b"/>
                  <a:pathLst>
                    <a:path w="2111" h="4916" extrusionOk="0">
                      <a:moveTo>
                        <a:pt x="1418" y="726"/>
                      </a:moveTo>
                      <a:lnTo>
                        <a:pt x="1418" y="4254"/>
                      </a:lnTo>
                      <a:lnTo>
                        <a:pt x="725" y="4254"/>
                      </a:lnTo>
                      <a:lnTo>
                        <a:pt x="725" y="726"/>
                      </a:lnTo>
                      <a:close/>
                      <a:moveTo>
                        <a:pt x="347" y="1"/>
                      </a:moveTo>
                      <a:cubicBezTo>
                        <a:pt x="158" y="1"/>
                        <a:pt x="0" y="159"/>
                        <a:pt x="0" y="348"/>
                      </a:cubicBezTo>
                      <a:lnTo>
                        <a:pt x="0" y="4569"/>
                      </a:lnTo>
                      <a:cubicBezTo>
                        <a:pt x="0" y="4758"/>
                        <a:pt x="158" y="4916"/>
                        <a:pt x="347" y="4916"/>
                      </a:cubicBezTo>
                      <a:lnTo>
                        <a:pt x="1764" y="4916"/>
                      </a:lnTo>
                      <a:cubicBezTo>
                        <a:pt x="1953" y="4916"/>
                        <a:pt x="2111" y="4758"/>
                        <a:pt x="2111" y="4569"/>
                      </a:cubicBezTo>
                      <a:lnTo>
                        <a:pt x="2111" y="348"/>
                      </a:lnTo>
                      <a:cubicBezTo>
                        <a:pt x="2111" y="159"/>
                        <a:pt x="1953" y="1"/>
                        <a:pt x="1764" y="1"/>
                      </a:cubicBezTo>
                      <a:close/>
                    </a:path>
                  </a:pathLst>
                </a:custGeom>
                <a:solidFill>
                  <a:schemeClr val="lt1"/>
                </a:soli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grpSp>
          <p:grpSp>
            <p:nvGrpSpPr>
              <p:cNvPr id="21" name="Google Shape;1257;p37">
                <a:extLst>
                  <a:ext uri="{FF2B5EF4-FFF2-40B4-BE49-F238E27FC236}">
                    <a16:creationId xmlns:a16="http://schemas.microsoft.com/office/drawing/2014/main" id="{EF404D30-51DA-4DA3-A174-B28ED16B15A3}"/>
                  </a:ext>
                </a:extLst>
              </p:cNvPr>
              <p:cNvGrpSpPr/>
              <p:nvPr/>
            </p:nvGrpSpPr>
            <p:grpSpPr>
              <a:xfrm>
                <a:off x="8475296" y="3282326"/>
                <a:ext cx="413069" cy="439958"/>
                <a:chOff x="5421475" y="1945825"/>
                <a:chExt cx="278050" cy="296150"/>
              </a:xfrm>
            </p:grpSpPr>
            <p:sp>
              <p:nvSpPr>
                <p:cNvPr id="25" name="Google Shape;1258;p37">
                  <a:extLst>
                    <a:ext uri="{FF2B5EF4-FFF2-40B4-BE49-F238E27FC236}">
                      <a16:creationId xmlns:a16="http://schemas.microsoft.com/office/drawing/2014/main" id="{F56B2B7B-A656-4D80-A9EA-AE7781B756FE}"/>
                    </a:ext>
                  </a:extLst>
                </p:cNvPr>
                <p:cNvSpPr/>
                <p:nvPr/>
              </p:nvSpPr>
              <p:spPr>
                <a:xfrm>
                  <a:off x="5472650" y="1999375"/>
                  <a:ext cx="172525" cy="242600"/>
                </a:xfrm>
                <a:custGeom>
                  <a:rect l="l" t="t" r="r" b="b"/>
                  <a:pathLst>
                    <a:path w="6901" h="9704" extrusionOk="0">
                      <a:moveTo>
                        <a:pt x="1765" y="1355"/>
                      </a:moveTo>
                      <a:cubicBezTo>
                        <a:pt x="1986" y="1355"/>
                        <a:pt x="2143" y="1513"/>
                        <a:pt x="2143" y="1702"/>
                      </a:cubicBezTo>
                      <a:lnTo>
                        <a:pt x="2143" y="2048"/>
                      </a:lnTo>
                      <a:lnTo>
                        <a:pt x="1765" y="2048"/>
                      </a:lnTo>
                      <a:cubicBezTo>
                        <a:pt x="1671" y="2048"/>
                        <a:pt x="1545" y="2048"/>
                        <a:pt x="1419" y="2111"/>
                      </a:cubicBezTo>
                      <a:lnTo>
                        <a:pt x="1419" y="1702"/>
                      </a:lnTo>
                      <a:cubicBezTo>
                        <a:pt x="1419" y="1513"/>
                        <a:pt x="1576" y="1355"/>
                        <a:pt x="1765" y="1355"/>
                      </a:cubicBezTo>
                      <a:close/>
                      <a:moveTo>
                        <a:pt x="3151" y="631"/>
                      </a:moveTo>
                      <a:cubicBezTo>
                        <a:pt x="3341" y="631"/>
                        <a:pt x="3498" y="788"/>
                        <a:pt x="3498" y="1009"/>
                      </a:cubicBezTo>
                      <a:lnTo>
                        <a:pt x="3498" y="2111"/>
                      </a:lnTo>
                      <a:cubicBezTo>
                        <a:pt x="3404" y="2048"/>
                        <a:pt x="3277" y="2017"/>
                        <a:pt x="3151" y="2017"/>
                      </a:cubicBezTo>
                      <a:lnTo>
                        <a:pt x="2805" y="2017"/>
                      </a:lnTo>
                      <a:lnTo>
                        <a:pt x="2805" y="1009"/>
                      </a:lnTo>
                      <a:cubicBezTo>
                        <a:pt x="2805" y="788"/>
                        <a:pt x="2962" y="631"/>
                        <a:pt x="3151" y="631"/>
                      </a:cubicBezTo>
                      <a:close/>
                      <a:moveTo>
                        <a:pt x="4538" y="1355"/>
                      </a:moveTo>
                      <a:cubicBezTo>
                        <a:pt x="4727" y="1355"/>
                        <a:pt x="4884" y="1513"/>
                        <a:pt x="4884" y="1702"/>
                      </a:cubicBezTo>
                      <a:lnTo>
                        <a:pt x="4884" y="3088"/>
                      </a:lnTo>
                      <a:cubicBezTo>
                        <a:pt x="4884" y="3277"/>
                        <a:pt x="4727" y="3435"/>
                        <a:pt x="4538" y="3435"/>
                      </a:cubicBezTo>
                      <a:cubicBezTo>
                        <a:pt x="4349" y="3435"/>
                        <a:pt x="4191" y="3277"/>
                        <a:pt x="4191" y="3088"/>
                      </a:cubicBezTo>
                      <a:lnTo>
                        <a:pt x="4191" y="1702"/>
                      </a:lnTo>
                      <a:cubicBezTo>
                        <a:pt x="4191" y="1513"/>
                        <a:pt x="4349" y="1355"/>
                        <a:pt x="4538" y="1355"/>
                      </a:cubicBezTo>
                      <a:close/>
                      <a:moveTo>
                        <a:pt x="5924" y="2017"/>
                      </a:moveTo>
                      <a:cubicBezTo>
                        <a:pt x="6113" y="2017"/>
                        <a:pt x="6270" y="2174"/>
                        <a:pt x="6270" y="2363"/>
                      </a:cubicBezTo>
                      <a:lnTo>
                        <a:pt x="6270" y="3088"/>
                      </a:lnTo>
                      <a:cubicBezTo>
                        <a:pt x="6270" y="3277"/>
                        <a:pt x="6113" y="3435"/>
                        <a:pt x="5924" y="3435"/>
                      </a:cubicBezTo>
                      <a:cubicBezTo>
                        <a:pt x="5703" y="3435"/>
                        <a:pt x="5546" y="3277"/>
                        <a:pt x="5546" y="3088"/>
                      </a:cubicBezTo>
                      <a:lnTo>
                        <a:pt x="5546" y="2363"/>
                      </a:lnTo>
                      <a:cubicBezTo>
                        <a:pt x="5546" y="2174"/>
                        <a:pt x="5703" y="2017"/>
                        <a:pt x="5924" y="2017"/>
                      </a:cubicBezTo>
                      <a:close/>
                      <a:moveTo>
                        <a:pt x="3120" y="2741"/>
                      </a:moveTo>
                      <a:cubicBezTo>
                        <a:pt x="3309" y="2741"/>
                        <a:pt x="3467" y="2899"/>
                        <a:pt x="3467" y="3088"/>
                      </a:cubicBezTo>
                      <a:cubicBezTo>
                        <a:pt x="3467" y="3277"/>
                        <a:pt x="3309" y="3435"/>
                        <a:pt x="3120" y="3435"/>
                      </a:cubicBezTo>
                      <a:lnTo>
                        <a:pt x="1734" y="3435"/>
                      </a:lnTo>
                      <a:cubicBezTo>
                        <a:pt x="1545" y="3435"/>
                        <a:pt x="1387" y="3592"/>
                        <a:pt x="1387" y="3781"/>
                      </a:cubicBezTo>
                      <a:cubicBezTo>
                        <a:pt x="1387" y="4002"/>
                        <a:pt x="1545" y="4159"/>
                        <a:pt x="1734" y="4159"/>
                      </a:cubicBezTo>
                      <a:cubicBezTo>
                        <a:pt x="2679" y="4159"/>
                        <a:pt x="3467" y="4947"/>
                        <a:pt x="3467" y="5892"/>
                      </a:cubicBezTo>
                      <a:cubicBezTo>
                        <a:pt x="3467" y="6081"/>
                        <a:pt x="3624" y="6238"/>
                        <a:pt x="3845" y="6238"/>
                      </a:cubicBezTo>
                      <a:cubicBezTo>
                        <a:pt x="4034" y="6238"/>
                        <a:pt x="4191" y="6081"/>
                        <a:pt x="4191" y="5892"/>
                      </a:cubicBezTo>
                      <a:cubicBezTo>
                        <a:pt x="4191" y="5167"/>
                        <a:pt x="3876" y="4537"/>
                        <a:pt x="3435" y="4096"/>
                      </a:cubicBezTo>
                      <a:cubicBezTo>
                        <a:pt x="3593" y="4065"/>
                        <a:pt x="3750" y="4002"/>
                        <a:pt x="3876" y="3876"/>
                      </a:cubicBezTo>
                      <a:cubicBezTo>
                        <a:pt x="4065" y="4033"/>
                        <a:pt x="4317" y="4159"/>
                        <a:pt x="4569" y="4159"/>
                      </a:cubicBezTo>
                      <a:cubicBezTo>
                        <a:pt x="4853" y="4159"/>
                        <a:pt x="5073" y="4033"/>
                        <a:pt x="5294" y="3876"/>
                      </a:cubicBezTo>
                      <a:cubicBezTo>
                        <a:pt x="5483" y="4033"/>
                        <a:pt x="5703" y="4159"/>
                        <a:pt x="5987" y="4159"/>
                      </a:cubicBezTo>
                      <a:cubicBezTo>
                        <a:pt x="6113" y="4159"/>
                        <a:pt x="6239" y="4096"/>
                        <a:pt x="6333" y="4065"/>
                      </a:cubicBezTo>
                      <a:lnTo>
                        <a:pt x="6333" y="5167"/>
                      </a:lnTo>
                      <a:cubicBezTo>
                        <a:pt x="6333" y="5923"/>
                        <a:pt x="5861" y="6554"/>
                        <a:pt x="5199" y="6774"/>
                      </a:cubicBezTo>
                      <a:cubicBezTo>
                        <a:pt x="5042" y="6837"/>
                        <a:pt x="4979" y="6995"/>
                        <a:pt x="4979" y="7089"/>
                      </a:cubicBezTo>
                      <a:lnTo>
                        <a:pt x="4979" y="7562"/>
                      </a:lnTo>
                      <a:lnTo>
                        <a:pt x="2206" y="7562"/>
                      </a:lnTo>
                      <a:lnTo>
                        <a:pt x="2206" y="7089"/>
                      </a:lnTo>
                      <a:cubicBezTo>
                        <a:pt x="2206" y="6932"/>
                        <a:pt x="2143" y="6837"/>
                        <a:pt x="1986" y="6774"/>
                      </a:cubicBezTo>
                      <a:cubicBezTo>
                        <a:pt x="1261" y="6554"/>
                        <a:pt x="820" y="5892"/>
                        <a:pt x="820" y="5167"/>
                      </a:cubicBezTo>
                      <a:lnTo>
                        <a:pt x="820" y="3750"/>
                      </a:lnTo>
                      <a:lnTo>
                        <a:pt x="726" y="3750"/>
                      </a:lnTo>
                      <a:cubicBezTo>
                        <a:pt x="726" y="3151"/>
                        <a:pt x="1198" y="2741"/>
                        <a:pt x="1734" y="2741"/>
                      </a:cubicBezTo>
                      <a:close/>
                      <a:moveTo>
                        <a:pt x="5199" y="8286"/>
                      </a:moveTo>
                      <a:cubicBezTo>
                        <a:pt x="5388" y="8286"/>
                        <a:pt x="5546" y="8444"/>
                        <a:pt x="5546" y="8633"/>
                      </a:cubicBezTo>
                      <a:lnTo>
                        <a:pt x="5546" y="8979"/>
                      </a:lnTo>
                      <a:lnTo>
                        <a:pt x="1387" y="8979"/>
                      </a:lnTo>
                      <a:lnTo>
                        <a:pt x="1387" y="8633"/>
                      </a:lnTo>
                      <a:cubicBezTo>
                        <a:pt x="1387" y="8444"/>
                        <a:pt x="1545" y="8286"/>
                        <a:pt x="1734" y="8286"/>
                      </a:cubicBezTo>
                      <a:close/>
                      <a:moveTo>
                        <a:pt x="3120" y="1"/>
                      </a:moveTo>
                      <a:cubicBezTo>
                        <a:pt x="2647" y="1"/>
                        <a:pt x="2269" y="316"/>
                        <a:pt x="2143" y="757"/>
                      </a:cubicBezTo>
                      <a:cubicBezTo>
                        <a:pt x="2017" y="725"/>
                        <a:pt x="1891" y="694"/>
                        <a:pt x="1734" y="694"/>
                      </a:cubicBezTo>
                      <a:cubicBezTo>
                        <a:pt x="1167" y="694"/>
                        <a:pt x="726" y="1166"/>
                        <a:pt x="726" y="1702"/>
                      </a:cubicBezTo>
                      <a:lnTo>
                        <a:pt x="726" y="2426"/>
                      </a:lnTo>
                      <a:cubicBezTo>
                        <a:pt x="285" y="2678"/>
                        <a:pt x="1" y="3214"/>
                        <a:pt x="1" y="3750"/>
                      </a:cubicBezTo>
                      <a:lnTo>
                        <a:pt x="1" y="5136"/>
                      </a:lnTo>
                      <a:cubicBezTo>
                        <a:pt x="1" y="6081"/>
                        <a:pt x="568" y="6932"/>
                        <a:pt x="1387" y="7341"/>
                      </a:cubicBezTo>
                      <a:lnTo>
                        <a:pt x="1387" y="7656"/>
                      </a:lnTo>
                      <a:cubicBezTo>
                        <a:pt x="1009" y="7814"/>
                        <a:pt x="694" y="8160"/>
                        <a:pt x="694" y="8633"/>
                      </a:cubicBezTo>
                      <a:lnTo>
                        <a:pt x="694" y="9357"/>
                      </a:lnTo>
                      <a:cubicBezTo>
                        <a:pt x="694" y="9546"/>
                        <a:pt x="852" y="9704"/>
                        <a:pt x="1041" y="9704"/>
                      </a:cubicBezTo>
                      <a:lnTo>
                        <a:pt x="5892" y="9704"/>
                      </a:lnTo>
                      <a:cubicBezTo>
                        <a:pt x="6081" y="9704"/>
                        <a:pt x="6239" y="9546"/>
                        <a:pt x="6239" y="9357"/>
                      </a:cubicBezTo>
                      <a:lnTo>
                        <a:pt x="6239" y="8633"/>
                      </a:lnTo>
                      <a:cubicBezTo>
                        <a:pt x="6239" y="8192"/>
                        <a:pt x="5955" y="7814"/>
                        <a:pt x="5514" y="7656"/>
                      </a:cubicBezTo>
                      <a:lnTo>
                        <a:pt x="5514" y="7341"/>
                      </a:lnTo>
                      <a:cubicBezTo>
                        <a:pt x="6365" y="6932"/>
                        <a:pt x="6901" y="6081"/>
                        <a:pt x="6901" y="5136"/>
                      </a:cubicBezTo>
                      <a:lnTo>
                        <a:pt x="6901" y="2363"/>
                      </a:lnTo>
                      <a:cubicBezTo>
                        <a:pt x="6901" y="1796"/>
                        <a:pt x="6428" y="1355"/>
                        <a:pt x="5892" y="1355"/>
                      </a:cubicBezTo>
                      <a:cubicBezTo>
                        <a:pt x="5766" y="1355"/>
                        <a:pt x="5609" y="1387"/>
                        <a:pt x="5483" y="1418"/>
                      </a:cubicBezTo>
                      <a:cubicBezTo>
                        <a:pt x="5357" y="1009"/>
                        <a:pt x="4979" y="694"/>
                        <a:pt x="4506" y="694"/>
                      </a:cubicBezTo>
                      <a:cubicBezTo>
                        <a:pt x="4380" y="694"/>
                        <a:pt x="4223" y="725"/>
                        <a:pt x="4097" y="757"/>
                      </a:cubicBezTo>
                      <a:cubicBezTo>
                        <a:pt x="4002" y="316"/>
                        <a:pt x="3593" y="1"/>
                        <a:pt x="3120" y="1"/>
                      </a:cubicBezTo>
                      <a:close/>
                    </a:path>
                  </a:pathLst>
                </a:custGeom>
                <a:solidFill>
                  <a:schemeClr val="lt1"/>
                </a:soli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sp>
              <p:nvSpPr>
                <p:cNvPr id="26" name="Google Shape;1259;p37">
                  <a:extLst>
                    <a:ext uri="{FF2B5EF4-FFF2-40B4-BE49-F238E27FC236}">
                      <a16:creationId xmlns:a16="http://schemas.microsoft.com/office/drawing/2014/main" id="{2A990F3C-49D0-4DD9-B9D3-66EAC9BAAFD2}"/>
                    </a:ext>
                  </a:extLst>
                </p:cNvPr>
                <p:cNvSpPr/>
                <p:nvPr/>
              </p:nvSpPr>
              <p:spPr>
                <a:xfrm>
                  <a:off x="5559300" y="1945825"/>
                  <a:ext cx="18150" cy="44125"/>
                </a:xfrm>
                <a:custGeom>
                  <a:rect l="l" t="t" r="r" b="b"/>
                  <a:pathLst>
                    <a:path w="726" h="1765" extrusionOk="0">
                      <a:moveTo>
                        <a:pt x="379" y="0"/>
                      </a:moveTo>
                      <a:cubicBezTo>
                        <a:pt x="158" y="0"/>
                        <a:pt x="1" y="158"/>
                        <a:pt x="1" y="347"/>
                      </a:cubicBezTo>
                      <a:lnTo>
                        <a:pt x="1" y="1418"/>
                      </a:lnTo>
                      <a:cubicBezTo>
                        <a:pt x="1" y="1607"/>
                        <a:pt x="158" y="1764"/>
                        <a:pt x="379" y="1764"/>
                      </a:cubicBezTo>
                      <a:cubicBezTo>
                        <a:pt x="568" y="1764"/>
                        <a:pt x="725" y="1607"/>
                        <a:pt x="725" y="1418"/>
                      </a:cubicBezTo>
                      <a:lnTo>
                        <a:pt x="725" y="347"/>
                      </a:lnTo>
                      <a:cubicBezTo>
                        <a:pt x="725" y="158"/>
                        <a:pt x="568" y="0"/>
                        <a:pt x="379" y="0"/>
                      </a:cubicBezTo>
                      <a:close/>
                    </a:path>
                  </a:pathLst>
                </a:custGeom>
                <a:solidFill>
                  <a:schemeClr val="lt1"/>
                </a:soli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sp>
              <p:nvSpPr>
                <p:cNvPr id="27" name="Google Shape;1260;p37">
                  <a:extLst>
                    <a:ext uri="{FF2B5EF4-FFF2-40B4-BE49-F238E27FC236}">
                      <a16:creationId xmlns:a16="http://schemas.microsoft.com/office/drawing/2014/main" id="{3EF9463D-5D5A-494B-B78B-82E3B318DE7A}"/>
                    </a:ext>
                  </a:extLst>
                </p:cNvPr>
                <p:cNvSpPr/>
                <p:nvPr/>
              </p:nvSpPr>
              <p:spPr>
                <a:xfrm>
                  <a:off x="5611275" y="1963925"/>
                  <a:ext cx="35475" cy="34500"/>
                </a:xfrm>
                <a:custGeom>
                  <a:rect l="l" t="t" r="r" b="b"/>
                  <a:pathLst>
                    <a:path w="1419" h="1380" extrusionOk="0">
                      <a:moveTo>
                        <a:pt x="1076" y="1"/>
                      </a:moveTo>
                      <a:cubicBezTo>
                        <a:pt x="985" y="1"/>
                        <a:pt x="899" y="32"/>
                        <a:pt x="851" y="95"/>
                      </a:cubicBezTo>
                      <a:lnTo>
                        <a:pt x="127" y="788"/>
                      </a:lnTo>
                      <a:cubicBezTo>
                        <a:pt x="1" y="914"/>
                        <a:pt x="1" y="1166"/>
                        <a:pt x="127" y="1261"/>
                      </a:cubicBezTo>
                      <a:cubicBezTo>
                        <a:pt x="190" y="1340"/>
                        <a:pt x="284" y="1379"/>
                        <a:pt x="375" y="1379"/>
                      </a:cubicBezTo>
                      <a:cubicBezTo>
                        <a:pt x="466" y="1379"/>
                        <a:pt x="552" y="1340"/>
                        <a:pt x="599" y="1261"/>
                      </a:cubicBezTo>
                      <a:lnTo>
                        <a:pt x="1324" y="568"/>
                      </a:lnTo>
                      <a:cubicBezTo>
                        <a:pt x="1419" y="442"/>
                        <a:pt x="1419" y="221"/>
                        <a:pt x="1324" y="95"/>
                      </a:cubicBezTo>
                      <a:cubicBezTo>
                        <a:pt x="1261" y="32"/>
                        <a:pt x="1167" y="1"/>
                        <a:pt x="1076" y="1"/>
                      </a:cubicBezTo>
                      <a:close/>
                    </a:path>
                  </a:pathLst>
                </a:custGeom>
                <a:solidFill>
                  <a:schemeClr val="lt1"/>
                </a:soli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sp>
              <p:nvSpPr>
                <p:cNvPr id="28" name="Google Shape;1261;p37">
                  <a:extLst>
                    <a:ext uri="{FF2B5EF4-FFF2-40B4-BE49-F238E27FC236}">
                      <a16:creationId xmlns:a16="http://schemas.microsoft.com/office/drawing/2014/main" id="{90C65256-58C4-4EDE-BEC6-465AA7FD8469}"/>
                    </a:ext>
                  </a:extLst>
                </p:cNvPr>
                <p:cNvSpPr/>
                <p:nvPr/>
              </p:nvSpPr>
              <p:spPr>
                <a:xfrm>
                  <a:off x="5664050" y="2067900"/>
                  <a:ext cx="35475" cy="17350"/>
                </a:xfrm>
                <a:custGeom>
                  <a:rect l="l" t="t" r="r" b="b"/>
                  <a:pathLst>
                    <a:path w="1419" h="694" extrusionOk="0">
                      <a:moveTo>
                        <a:pt x="347" y="0"/>
                      </a:moveTo>
                      <a:cubicBezTo>
                        <a:pt x="158" y="0"/>
                        <a:pt x="1" y="158"/>
                        <a:pt x="1" y="347"/>
                      </a:cubicBezTo>
                      <a:cubicBezTo>
                        <a:pt x="1" y="536"/>
                        <a:pt x="158" y="694"/>
                        <a:pt x="347" y="694"/>
                      </a:cubicBezTo>
                      <a:lnTo>
                        <a:pt x="1040" y="694"/>
                      </a:lnTo>
                      <a:cubicBezTo>
                        <a:pt x="1261" y="694"/>
                        <a:pt x="1418" y="536"/>
                        <a:pt x="1418" y="347"/>
                      </a:cubicBezTo>
                      <a:cubicBezTo>
                        <a:pt x="1418" y="158"/>
                        <a:pt x="1261" y="0"/>
                        <a:pt x="1040" y="0"/>
                      </a:cubicBezTo>
                      <a:close/>
                    </a:path>
                  </a:pathLst>
                </a:custGeom>
                <a:solidFill>
                  <a:schemeClr val="lt1"/>
                </a:soli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sp>
              <p:nvSpPr>
                <p:cNvPr id="29" name="Google Shape;1262;p37">
                  <a:extLst>
                    <a:ext uri="{FF2B5EF4-FFF2-40B4-BE49-F238E27FC236}">
                      <a16:creationId xmlns:a16="http://schemas.microsoft.com/office/drawing/2014/main" id="{0AAFC773-55DC-4571-BB61-68FE76E9AF04}"/>
                    </a:ext>
                  </a:extLst>
                </p:cNvPr>
                <p:cNvSpPr/>
                <p:nvPr/>
              </p:nvSpPr>
              <p:spPr>
                <a:xfrm>
                  <a:off x="5421475" y="2067900"/>
                  <a:ext cx="35450" cy="17350"/>
                </a:xfrm>
                <a:custGeom>
                  <a:rect l="l" t="t" r="r" b="b"/>
                  <a:pathLst>
                    <a:path w="1418" h="694" extrusionOk="0">
                      <a:moveTo>
                        <a:pt x="378" y="0"/>
                      </a:moveTo>
                      <a:cubicBezTo>
                        <a:pt x="158" y="0"/>
                        <a:pt x="0" y="158"/>
                        <a:pt x="0" y="347"/>
                      </a:cubicBezTo>
                      <a:cubicBezTo>
                        <a:pt x="0" y="536"/>
                        <a:pt x="158" y="694"/>
                        <a:pt x="378" y="694"/>
                      </a:cubicBezTo>
                      <a:lnTo>
                        <a:pt x="1071" y="694"/>
                      </a:lnTo>
                      <a:cubicBezTo>
                        <a:pt x="1260" y="694"/>
                        <a:pt x="1418" y="536"/>
                        <a:pt x="1418" y="347"/>
                      </a:cubicBezTo>
                      <a:cubicBezTo>
                        <a:pt x="1418" y="158"/>
                        <a:pt x="1260" y="0"/>
                        <a:pt x="1071" y="0"/>
                      </a:cubicBezTo>
                      <a:close/>
                    </a:path>
                  </a:pathLst>
                </a:custGeom>
                <a:solidFill>
                  <a:schemeClr val="lt1"/>
                </a:soli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sp>
              <p:nvSpPr>
                <p:cNvPr id="30" name="Google Shape;1263;p37">
                  <a:extLst>
                    <a:ext uri="{FF2B5EF4-FFF2-40B4-BE49-F238E27FC236}">
                      <a16:creationId xmlns:a16="http://schemas.microsoft.com/office/drawing/2014/main" id="{6179BA8A-268D-4251-B186-77531258F372}"/>
                    </a:ext>
                  </a:extLst>
                </p:cNvPr>
                <p:cNvSpPr/>
                <p:nvPr/>
              </p:nvSpPr>
              <p:spPr>
                <a:xfrm>
                  <a:off x="5490000" y="1963925"/>
                  <a:ext cx="35450" cy="33900"/>
                </a:xfrm>
                <a:custGeom>
                  <a:rect l="l" t="t" r="r" b="b"/>
                  <a:pathLst>
                    <a:path w="1418" h="1356" extrusionOk="0">
                      <a:moveTo>
                        <a:pt x="343" y="1"/>
                      </a:moveTo>
                      <a:cubicBezTo>
                        <a:pt x="252" y="1"/>
                        <a:pt x="158" y="32"/>
                        <a:pt x="95" y="95"/>
                      </a:cubicBezTo>
                      <a:cubicBezTo>
                        <a:pt x="0" y="221"/>
                        <a:pt x="0" y="442"/>
                        <a:pt x="95" y="568"/>
                      </a:cubicBezTo>
                      <a:lnTo>
                        <a:pt x="819" y="1261"/>
                      </a:lnTo>
                      <a:cubicBezTo>
                        <a:pt x="866" y="1324"/>
                        <a:pt x="953" y="1356"/>
                        <a:pt x="1044" y="1356"/>
                      </a:cubicBezTo>
                      <a:cubicBezTo>
                        <a:pt x="1134" y="1356"/>
                        <a:pt x="1229" y="1324"/>
                        <a:pt x="1292" y="1261"/>
                      </a:cubicBezTo>
                      <a:cubicBezTo>
                        <a:pt x="1418" y="1166"/>
                        <a:pt x="1418" y="914"/>
                        <a:pt x="1292" y="788"/>
                      </a:cubicBezTo>
                      <a:lnTo>
                        <a:pt x="567" y="95"/>
                      </a:lnTo>
                      <a:cubicBezTo>
                        <a:pt x="520" y="32"/>
                        <a:pt x="433" y="1"/>
                        <a:pt x="343" y="1"/>
                      </a:cubicBezTo>
                      <a:close/>
                    </a:path>
                  </a:pathLst>
                </a:custGeom>
                <a:solidFill>
                  <a:schemeClr val="lt1"/>
                </a:soli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sp>
              <p:nvSpPr>
                <p:cNvPr id="31" name="Google Shape;1264;p37">
                  <a:extLst>
                    <a:ext uri="{FF2B5EF4-FFF2-40B4-BE49-F238E27FC236}">
                      <a16:creationId xmlns:a16="http://schemas.microsoft.com/office/drawing/2014/main" id="{17AE5433-D292-44AA-8977-86A8AFF5847D}"/>
                    </a:ext>
                  </a:extLst>
                </p:cNvPr>
                <p:cNvSpPr/>
                <p:nvPr/>
              </p:nvSpPr>
              <p:spPr>
                <a:xfrm>
                  <a:off x="5437225" y="1997650"/>
                  <a:ext cx="37825" cy="26325"/>
                </a:xfrm>
                <a:custGeom>
                  <a:rect l="l" t="t" r="r" b="b"/>
                  <a:pathLst>
                    <a:path w="1513" h="1053" extrusionOk="0">
                      <a:moveTo>
                        <a:pt x="422" y="0"/>
                      </a:moveTo>
                      <a:cubicBezTo>
                        <a:pt x="285" y="0"/>
                        <a:pt x="140" y="81"/>
                        <a:pt x="95" y="196"/>
                      </a:cubicBezTo>
                      <a:cubicBezTo>
                        <a:pt x="0" y="353"/>
                        <a:pt x="95" y="574"/>
                        <a:pt x="252" y="668"/>
                      </a:cubicBezTo>
                      <a:lnTo>
                        <a:pt x="945" y="1015"/>
                      </a:lnTo>
                      <a:cubicBezTo>
                        <a:pt x="989" y="1041"/>
                        <a:pt x="1039" y="1052"/>
                        <a:pt x="1091" y="1052"/>
                      </a:cubicBezTo>
                      <a:cubicBezTo>
                        <a:pt x="1227" y="1052"/>
                        <a:pt x="1372" y="971"/>
                        <a:pt x="1418" y="857"/>
                      </a:cubicBezTo>
                      <a:cubicBezTo>
                        <a:pt x="1512" y="700"/>
                        <a:pt x="1418" y="479"/>
                        <a:pt x="1260" y="385"/>
                      </a:cubicBezTo>
                      <a:lnTo>
                        <a:pt x="567" y="38"/>
                      </a:lnTo>
                      <a:cubicBezTo>
                        <a:pt x="524" y="12"/>
                        <a:pt x="473" y="0"/>
                        <a:pt x="422" y="0"/>
                      </a:cubicBezTo>
                      <a:close/>
                    </a:path>
                  </a:pathLst>
                </a:custGeom>
                <a:solidFill>
                  <a:schemeClr val="lt1"/>
                </a:soli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sp>
              <p:nvSpPr>
                <p:cNvPr id="32" name="Google Shape;1265;p37">
                  <a:extLst>
                    <a:ext uri="{FF2B5EF4-FFF2-40B4-BE49-F238E27FC236}">
                      <a16:creationId xmlns:a16="http://schemas.microsoft.com/office/drawing/2014/main" id="{E9BEBF1F-8378-4E42-A58B-35035F7C620B}"/>
                    </a:ext>
                  </a:extLst>
                </p:cNvPr>
                <p:cNvSpPr/>
                <p:nvPr/>
              </p:nvSpPr>
              <p:spPr>
                <a:xfrm>
                  <a:off x="5645150" y="1998300"/>
                  <a:ext cx="37825" cy="26900"/>
                </a:xfrm>
                <a:custGeom>
                  <a:rect l="l" t="t" r="r" b="b"/>
                  <a:pathLst>
                    <a:path w="1513" h="1076" extrusionOk="0">
                      <a:moveTo>
                        <a:pt x="1098" y="0"/>
                      </a:moveTo>
                      <a:cubicBezTo>
                        <a:pt x="1046" y="0"/>
                        <a:pt x="994" y="14"/>
                        <a:pt x="946" y="44"/>
                      </a:cubicBezTo>
                      <a:lnTo>
                        <a:pt x="253" y="422"/>
                      </a:lnTo>
                      <a:cubicBezTo>
                        <a:pt x="95" y="485"/>
                        <a:pt x="1" y="674"/>
                        <a:pt x="95" y="894"/>
                      </a:cubicBezTo>
                      <a:cubicBezTo>
                        <a:pt x="142" y="1011"/>
                        <a:pt x="258" y="1076"/>
                        <a:pt x="405" y="1076"/>
                      </a:cubicBezTo>
                      <a:cubicBezTo>
                        <a:pt x="456" y="1076"/>
                        <a:pt x="511" y="1068"/>
                        <a:pt x="568" y="1052"/>
                      </a:cubicBezTo>
                      <a:lnTo>
                        <a:pt x="1261" y="674"/>
                      </a:lnTo>
                      <a:cubicBezTo>
                        <a:pt x="1418" y="611"/>
                        <a:pt x="1513" y="422"/>
                        <a:pt x="1418" y="201"/>
                      </a:cubicBezTo>
                      <a:cubicBezTo>
                        <a:pt x="1331" y="71"/>
                        <a:pt x="1214" y="0"/>
                        <a:pt x="1098" y="0"/>
                      </a:cubicBezTo>
                      <a:close/>
                    </a:path>
                  </a:pathLst>
                </a:custGeom>
                <a:solidFill>
                  <a:schemeClr val="lt1"/>
                </a:soli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grpSp>
          <p:grpSp>
            <p:nvGrpSpPr>
              <p:cNvPr id="22" name="Google Shape;1266;p37">
                <a:extLst>
                  <a:ext uri="{FF2B5EF4-FFF2-40B4-BE49-F238E27FC236}">
                    <a16:creationId xmlns:a16="http://schemas.microsoft.com/office/drawing/2014/main" id="{313EECBB-22FF-43CF-B638-4AB17B504CBA}"/>
                  </a:ext>
                </a:extLst>
              </p:cNvPr>
              <p:cNvGrpSpPr/>
              <p:nvPr/>
            </p:nvGrpSpPr>
            <p:grpSpPr>
              <a:xfrm>
                <a:off x="1557342" y="3282735"/>
                <a:ext cx="457526" cy="439141"/>
                <a:chOff x="2140225" y="2318650"/>
                <a:chExt cx="307975" cy="295600"/>
              </a:xfrm>
            </p:grpSpPr>
            <p:sp>
              <p:nvSpPr>
                <p:cNvPr id="23" name="Google Shape;1267;p37">
                  <a:extLst>
                    <a:ext uri="{FF2B5EF4-FFF2-40B4-BE49-F238E27FC236}">
                      <a16:creationId xmlns:a16="http://schemas.microsoft.com/office/drawing/2014/main" id="{F5C0E8E9-4905-4246-832E-3763776EEC41}"/>
                    </a:ext>
                  </a:extLst>
                </p:cNvPr>
                <p:cNvSpPr/>
                <p:nvPr/>
              </p:nvSpPr>
              <p:spPr>
                <a:xfrm>
                  <a:off x="2281200" y="2353025"/>
                  <a:ext cx="104000" cy="121300"/>
                </a:xfrm>
                <a:custGeom>
                  <a:rect l="l" t="t" r="r" b="b"/>
                  <a:pathLst>
                    <a:path w="4160" h="4852" extrusionOk="0">
                      <a:moveTo>
                        <a:pt x="2080" y="662"/>
                      </a:moveTo>
                      <a:cubicBezTo>
                        <a:pt x="2490" y="662"/>
                        <a:pt x="2805" y="977"/>
                        <a:pt x="2805" y="1386"/>
                      </a:cubicBezTo>
                      <a:cubicBezTo>
                        <a:pt x="2805" y="1764"/>
                        <a:pt x="2490" y="2079"/>
                        <a:pt x="2080" y="2079"/>
                      </a:cubicBezTo>
                      <a:cubicBezTo>
                        <a:pt x="1702" y="2079"/>
                        <a:pt x="1387" y="1764"/>
                        <a:pt x="1387" y="1386"/>
                      </a:cubicBezTo>
                      <a:cubicBezTo>
                        <a:pt x="1387" y="977"/>
                        <a:pt x="1702" y="662"/>
                        <a:pt x="2080" y="662"/>
                      </a:cubicBezTo>
                      <a:close/>
                      <a:moveTo>
                        <a:pt x="2080" y="2773"/>
                      </a:moveTo>
                      <a:cubicBezTo>
                        <a:pt x="2836" y="2773"/>
                        <a:pt x="3466" y="3403"/>
                        <a:pt x="3466" y="4127"/>
                      </a:cubicBezTo>
                      <a:lnTo>
                        <a:pt x="662" y="4127"/>
                      </a:lnTo>
                      <a:cubicBezTo>
                        <a:pt x="662" y="3403"/>
                        <a:pt x="1293" y="2773"/>
                        <a:pt x="2080" y="2773"/>
                      </a:cubicBezTo>
                      <a:close/>
                      <a:moveTo>
                        <a:pt x="2112" y="0"/>
                      </a:moveTo>
                      <a:cubicBezTo>
                        <a:pt x="1387" y="0"/>
                        <a:pt x="757" y="630"/>
                        <a:pt x="757" y="1386"/>
                      </a:cubicBezTo>
                      <a:cubicBezTo>
                        <a:pt x="757" y="1733"/>
                        <a:pt x="915" y="2079"/>
                        <a:pt x="1135" y="2332"/>
                      </a:cubicBezTo>
                      <a:cubicBezTo>
                        <a:pt x="505" y="2678"/>
                        <a:pt x="64" y="3340"/>
                        <a:pt x="64" y="4127"/>
                      </a:cubicBezTo>
                      <a:lnTo>
                        <a:pt x="64" y="4505"/>
                      </a:lnTo>
                      <a:cubicBezTo>
                        <a:pt x="1" y="4694"/>
                        <a:pt x="158" y="4852"/>
                        <a:pt x="347" y="4852"/>
                      </a:cubicBezTo>
                      <a:lnTo>
                        <a:pt x="3813" y="4852"/>
                      </a:lnTo>
                      <a:cubicBezTo>
                        <a:pt x="4002" y="4852"/>
                        <a:pt x="4160" y="4694"/>
                        <a:pt x="4160" y="4505"/>
                      </a:cubicBezTo>
                      <a:lnTo>
                        <a:pt x="4160" y="4127"/>
                      </a:lnTo>
                      <a:cubicBezTo>
                        <a:pt x="4160" y="3340"/>
                        <a:pt x="3750" y="2678"/>
                        <a:pt x="3120" y="2332"/>
                      </a:cubicBezTo>
                      <a:cubicBezTo>
                        <a:pt x="3340" y="2079"/>
                        <a:pt x="3498" y="1733"/>
                        <a:pt x="3498" y="1386"/>
                      </a:cubicBezTo>
                      <a:cubicBezTo>
                        <a:pt x="3498" y="630"/>
                        <a:pt x="2868" y="0"/>
                        <a:pt x="2112" y="0"/>
                      </a:cubicBezTo>
                      <a:close/>
                    </a:path>
                  </a:pathLst>
                </a:custGeom>
                <a:solidFill>
                  <a:schemeClr val="lt1"/>
                </a:soli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sp>
              <p:nvSpPr>
                <p:cNvPr id="24" name="Google Shape;1268;p37">
                  <a:extLst>
                    <a:ext uri="{FF2B5EF4-FFF2-40B4-BE49-F238E27FC236}">
                      <a16:creationId xmlns:a16="http://schemas.microsoft.com/office/drawing/2014/main" id="{FED8EE7E-3F92-4CDE-B15A-09752B72EDE6}"/>
                    </a:ext>
                  </a:extLst>
                </p:cNvPr>
                <p:cNvSpPr/>
                <p:nvPr/>
              </p:nvSpPr>
              <p:spPr>
                <a:xfrm>
                  <a:off x="2140225" y="2318650"/>
                  <a:ext cx="307975" cy="295600"/>
                </a:xfrm>
                <a:custGeom>
                  <a:rect l="l" t="t" r="r" b="b"/>
                  <a:pathLst>
                    <a:path w="12319" h="11824" extrusionOk="0">
                      <a:moveTo>
                        <a:pt x="7712" y="682"/>
                      </a:moveTo>
                      <a:cubicBezTo>
                        <a:pt x="8607" y="682"/>
                        <a:pt x="9499" y="1029"/>
                        <a:pt x="10177" y="1690"/>
                      </a:cubicBezTo>
                      <a:cubicBezTo>
                        <a:pt x="11468" y="2982"/>
                        <a:pt x="11531" y="5187"/>
                        <a:pt x="10177" y="6573"/>
                      </a:cubicBezTo>
                      <a:cubicBezTo>
                        <a:pt x="9500" y="7266"/>
                        <a:pt x="8627" y="7590"/>
                        <a:pt x="7754" y="7590"/>
                      </a:cubicBezTo>
                      <a:cubicBezTo>
                        <a:pt x="6839" y="7590"/>
                        <a:pt x="5923" y="7234"/>
                        <a:pt x="5230" y="6573"/>
                      </a:cubicBezTo>
                      <a:cubicBezTo>
                        <a:pt x="3939" y="5282"/>
                        <a:pt x="3876" y="3045"/>
                        <a:pt x="5325" y="1659"/>
                      </a:cubicBezTo>
                      <a:cubicBezTo>
                        <a:pt x="6001" y="997"/>
                        <a:pt x="6858" y="682"/>
                        <a:pt x="7712" y="682"/>
                      </a:cubicBezTo>
                      <a:close/>
                      <a:moveTo>
                        <a:pt x="4128" y="6258"/>
                      </a:moveTo>
                      <a:cubicBezTo>
                        <a:pt x="4285" y="6573"/>
                        <a:pt x="4537" y="6857"/>
                        <a:pt x="4758" y="7078"/>
                      </a:cubicBezTo>
                      <a:cubicBezTo>
                        <a:pt x="5010" y="7330"/>
                        <a:pt x="5293" y="7550"/>
                        <a:pt x="5577" y="7708"/>
                      </a:cubicBezTo>
                      <a:lnTo>
                        <a:pt x="5136" y="8180"/>
                      </a:lnTo>
                      <a:cubicBezTo>
                        <a:pt x="5073" y="8243"/>
                        <a:pt x="4978" y="8275"/>
                        <a:pt x="4888" y="8275"/>
                      </a:cubicBezTo>
                      <a:cubicBezTo>
                        <a:pt x="4797" y="8275"/>
                        <a:pt x="4710" y="8243"/>
                        <a:pt x="4663" y="8180"/>
                      </a:cubicBezTo>
                      <a:lnTo>
                        <a:pt x="3655" y="7204"/>
                      </a:lnTo>
                      <a:cubicBezTo>
                        <a:pt x="3498" y="7078"/>
                        <a:pt x="3498" y="6857"/>
                        <a:pt x="3655" y="6731"/>
                      </a:cubicBezTo>
                      <a:lnTo>
                        <a:pt x="4128" y="6258"/>
                      </a:lnTo>
                      <a:close/>
                      <a:moveTo>
                        <a:pt x="3403" y="7960"/>
                      </a:moveTo>
                      <a:lnTo>
                        <a:pt x="3876" y="8432"/>
                      </a:lnTo>
                      <a:lnTo>
                        <a:pt x="3309" y="8968"/>
                      </a:lnTo>
                      <a:lnTo>
                        <a:pt x="2836" y="8495"/>
                      </a:lnTo>
                      <a:lnTo>
                        <a:pt x="3403" y="7960"/>
                      </a:lnTo>
                      <a:close/>
                      <a:moveTo>
                        <a:pt x="2363" y="8968"/>
                      </a:moveTo>
                      <a:lnTo>
                        <a:pt x="2836" y="9440"/>
                      </a:lnTo>
                      <a:lnTo>
                        <a:pt x="1292" y="10984"/>
                      </a:lnTo>
                      <a:cubicBezTo>
                        <a:pt x="1245" y="11047"/>
                        <a:pt x="1158" y="11079"/>
                        <a:pt x="1068" y="11079"/>
                      </a:cubicBezTo>
                      <a:cubicBezTo>
                        <a:pt x="977" y="11079"/>
                        <a:pt x="883" y="11047"/>
                        <a:pt x="820" y="10984"/>
                      </a:cubicBezTo>
                      <a:cubicBezTo>
                        <a:pt x="725" y="10858"/>
                        <a:pt x="725" y="10669"/>
                        <a:pt x="820" y="10512"/>
                      </a:cubicBezTo>
                      <a:lnTo>
                        <a:pt x="2363" y="8968"/>
                      </a:lnTo>
                      <a:close/>
                      <a:moveTo>
                        <a:pt x="7731" y="1"/>
                      </a:moveTo>
                      <a:cubicBezTo>
                        <a:pt x="6669" y="1"/>
                        <a:pt x="5604" y="403"/>
                        <a:pt x="4789" y="1218"/>
                      </a:cubicBezTo>
                      <a:cubicBezTo>
                        <a:pt x="3592" y="2446"/>
                        <a:pt x="3309" y="4179"/>
                        <a:pt x="3844" y="5628"/>
                      </a:cubicBezTo>
                      <a:lnTo>
                        <a:pt x="3182" y="6290"/>
                      </a:lnTo>
                      <a:cubicBezTo>
                        <a:pt x="2867" y="6605"/>
                        <a:pt x="2804" y="7078"/>
                        <a:pt x="2993" y="7487"/>
                      </a:cubicBezTo>
                      <a:lnTo>
                        <a:pt x="410" y="10071"/>
                      </a:lnTo>
                      <a:cubicBezTo>
                        <a:pt x="0" y="10480"/>
                        <a:pt x="0" y="11142"/>
                        <a:pt x="410" y="11520"/>
                      </a:cubicBezTo>
                      <a:cubicBezTo>
                        <a:pt x="580" y="11721"/>
                        <a:pt x="826" y="11823"/>
                        <a:pt x="1081" y="11823"/>
                      </a:cubicBezTo>
                      <a:cubicBezTo>
                        <a:pt x="1345" y="11823"/>
                        <a:pt x="1619" y="11713"/>
                        <a:pt x="1828" y="11488"/>
                      </a:cubicBezTo>
                      <a:lnTo>
                        <a:pt x="4411" y="8905"/>
                      </a:lnTo>
                      <a:cubicBezTo>
                        <a:pt x="4565" y="8976"/>
                        <a:pt x="4727" y="9011"/>
                        <a:pt x="4887" y="9011"/>
                      </a:cubicBezTo>
                      <a:cubicBezTo>
                        <a:pt x="5153" y="9011"/>
                        <a:pt x="5411" y="8913"/>
                        <a:pt x="5608" y="8716"/>
                      </a:cubicBezTo>
                      <a:lnTo>
                        <a:pt x="6270" y="8023"/>
                      </a:lnTo>
                      <a:cubicBezTo>
                        <a:pt x="6736" y="8205"/>
                        <a:pt x="7231" y="8296"/>
                        <a:pt x="7729" y="8296"/>
                      </a:cubicBezTo>
                      <a:cubicBezTo>
                        <a:pt x="8781" y="8296"/>
                        <a:pt x="9847" y="7890"/>
                        <a:pt x="10681" y="7078"/>
                      </a:cubicBezTo>
                      <a:cubicBezTo>
                        <a:pt x="12319" y="5439"/>
                        <a:pt x="12287" y="2793"/>
                        <a:pt x="10681" y="1218"/>
                      </a:cubicBezTo>
                      <a:cubicBezTo>
                        <a:pt x="9873" y="410"/>
                        <a:pt x="8804" y="1"/>
                        <a:pt x="7731" y="1"/>
                      </a:cubicBezTo>
                      <a:close/>
                    </a:path>
                  </a:pathLst>
                </a:custGeom>
                <a:solidFill>
                  <a:schemeClr val="lt1"/>
                </a:soli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grpSp>
        </p:grpSp>
        <p:cxnSp>
          <p:nvCxnSpPr>
            <p:cNvPr id="43" name="Google Shape;1224;p37">
              <a:extLst>
                <a:ext uri="{FF2B5EF4-FFF2-40B4-BE49-F238E27FC236}">
                  <a16:creationId xmlns:a16="http://schemas.microsoft.com/office/drawing/2014/main" id="{0DF72167-40F6-481B-B17D-773CD4D5B248}"/>
                </a:ext>
              </a:extLst>
            </p:cNvPr>
            <p:cNvCxnSpPr/>
            <p:nvPr/>
          </p:nvCxnSpPr>
          <p:spPr>
            <a:xfrm rot="10800000" flipH="1">
              <a:off x="1786160" y="4214354"/>
              <a:ext cx="0" cy="592651"/>
            </a:xfrm>
            <a:prstGeom prst="straightConnector1">
              <a:avLst/>
            </a:prstGeom>
            <a:noFill/>
            <a:ln w="28575" cap="flat" cmpd="sng">
              <a:solidFill>
                <a:srgbClr val="E8B17B"/>
              </a:solidFill>
              <a:prstDash val="dot"/>
              <a:round/>
              <a:headEnd type="none" w="med" len="med"/>
              <a:tailEnd type="none" w="med" len="med"/>
            </a:ln>
          </p:spPr>
        </p:cxnSp>
        <p:cxnSp>
          <p:nvCxnSpPr>
            <p:cNvPr id="44" name="Google Shape;1226;p37">
              <a:extLst>
                <a:ext uri="{FF2B5EF4-FFF2-40B4-BE49-F238E27FC236}">
                  <a16:creationId xmlns:a16="http://schemas.microsoft.com/office/drawing/2014/main" id="{EC5E8EAA-2273-4942-9928-3A66DA0425AC}"/>
                </a:ext>
              </a:extLst>
            </p:cNvPr>
            <p:cNvCxnSpPr/>
            <p:nvPr/>
          </p:nvCxnSpPr>
          <p:spPr>
            <a:xfrm rot="10800000" flipH="1">
              <a:off x="5234231" y="4203022"/>
              <a:ext cx="0" cy="603983"/>
            </a:xfrm>
            <a:prstGeom prst="straightConnector1">
              <a:avLst/>
            </a:prstGeom>
            <a:noFill/>
            <a:ln w="28575" cap="flat" cmpd="sng">
              <a:solidFill>
                <a:srgbClr val="E8B17B"/>
              </a:solidFill>
              <a:prstDash val="dot"/>
              <a:round/>
              <a:headEnd type="none" w="med" len="med"/>
              <a:tailEnd type="none" w="med" len="med"/>
            </a:ln>
          </p:spPr>
        </p:cxnSp>
        <p:cxnSp>
          <p:nvCxnSpPr>
            <p:cNvPr id="45" name="Google Shape;1228;p37">
              <a:extLst>
                <a:ext uri="{FF2B5EF4-FFF2-40B4-BE49-F238E27FC236}">
                  <a16:creationId xmlns:a16="http://schemas.microsoft.com/office/drawing/2014/main" id="{5A26806C-3B0D-49F9-BDF6-6AF59F4633BF}"/>
                </a:ext>
              </a:extLst>
            </p:cNvPr>
            <p:cNvCxnSpPr/>
            <p:nvPr/>
          </p:nvCxnSpPr>
          <p:spPr>
            <a:xfrm rot="10800000" flipH="1">
              <a:off x="8682038" y="4203022"/>
              <a:ext cx="0" cy="603983"/>
            </a:xfrm>
            <a:prstGeom prst="straightConnector1">
              <a:avLst/>
            </a:prstGeom>
            <a:noFill/>
            <a:ln w="28575" cap="flat" cmpd="sng">
              <a:solidFill>
                <a:srgbClr val="E8B17B"/>
              </a:solidFill>
              <a:prstDash val="dot"/>
              <a:round/>
              <a:headEnd type="none" w="med" len="med"/>
              <a:tailEnd type="none" w="med" len="med"/>
            </a:ln>
          </p:spPr>
        </p:cxnSp>
        <p:cxnSp>
          <p:nvCxnSpPr>
            <p:cNvPr id="46" name="Google Shape;1230;p37">
              <a:extLst>
                <a:ext uri="{FF2B5EF4-FFF2-40B4-BE49-F238E27FC236}">
                  <a16:creationId xmlns:a16="http://schemas.microsoft.com/office/drawing/2014/main" id="{6E8F3BEE-C534-4865-9D9F-CC8C786A84E1}"/>
                </a:ext>
              </a:extLst>
            </p:cNvPr>
            <p:cNvCxnSpPr/>
            <p:nvPr/>
          </p:nvCxnSpPr>
          <p:spPr>
            <a:xfrm flipH="1">
              <a:off x="3510051" y="2968900"/>
              <a:ext cx="0" cy="601339"/>
            </a:xfrm>
            <a:prstGeom prst="straightConnector1">
              <a:avLst/>
            </a:prstGeom>
            <a:noFill/>
            <a:ln w="28575" cap="flat" cmpd="sng">
              <a:solidFill>
                <a:srgbClr val="6F6D54"/>
              </a:solidFill>
              <a:prstDash val="dot"/>
              <a:round/>
              <a:headEnd type="none" w="med" len="med"/>
              <a:tailEnd type="none" w="med" len="med"/>
            </a:ln>
          </p:spPr>
        </p:cxnSp>
        <p:cxnSp>
          <p:nvCxnSpPr>
            <p:cNvPr id="47" name="Google Shape;1232;p37">
              <a:extLst>
                <a:ext uri="{FF2B5EF4-FFF2-40B4-BE49-F238E27FC236}">
                  <a16:creationId xmlns:a16="http://schemas.microsoft.com/office/drawing/2014/main" id="{3A00B4E9-0BE5-4448-A51D-EE245AB01B45}"/>
                </a:ext>
              </a:extLst>
            </p:cNvPr>
            <p:cNvCxnSpPr/>
            <p:nvPr/>
          </p:nvCxnSpPr>
          <p:spPr>
            <a:xfrm flipH="1">
              <a:off x="6957982" y="2968900"/>
              <a:ext cx="0" cy="612293"/>
            </a:xfrm>
            <a:prstGeom prst="straightConnector1">
              <a:avLst/>
            </a:prstGeom>
            <a:noFill/>
            <a:ln w="28575" cap="flat" cmpd="sng">
              <a:solidFill>
                <a:srgbClr val="6F6D54"/>
              </a:solidFill>
              <a:prstDash val="dot"/>
              <a:round/>
              <a:headEnd type="none" w="med" len="med"/>
              <a:tailEnd type="none" w="med" len="med"/>
            </a:ln>
          </p:spPr>
        </p:cxnSp>
        <p:cxnSp>
          <p:nvCxnSpPr>
            <p:cNvPr id="48" name="Google Shape;1234;p37">
              <a:extLst>
                <a:ext uri="{FF2B5EF4-FFF2-40B4-BE49-F238E27FC236}">
                  <a16:creationId xmlns:a16="http://schemas.microsoft.com/office/drawing/2014/main" id="{8E1E467E-FFB5-4D5C-84A3-B47D0348EC76}"/>
                </a:ext>
              </a:extLst>
            </p:cNvPr>
            <p:cNvCxnSpPr/>
            <p:nvPr/>
          </p:nvCxnSpPr>
          <p:spPr>
            <a:xfrm flipH="1">
              <a:off x="10405928" y="2968900"/>
              <a:ext cx="0" cy="590385"/>
            </a:xfrm>
            <a:prstGeom prst="straightConnector1">
              <a:avLst/>
            </a:prstGeom>
            <a:noFill/>
            <a:ln w="28575" cap="flat" cmpd="sng">
              <a:solidFill>
                <a:srgbClr val="6F6D54"/>
              </a:solidFill>
              <a:prstDash val="dot"/>
              <a:round/>
              <a:headEnd type="none" w="med" len="med"/>
              <a:tailEnd type="none" w="med" len="med"/>
            </a:ln>
          </p:spPr>
        </p:cxnSp>
      </p:grpSp>
    </p:spTree>
  </p:cSld>
  <p:clrMapOvr>
    <a:masterClrMapping/>
  </p:clrMapOvr>
  <p:transition>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6" presetClass="entr" presetSubtype="21" dur="500" fill="hold" nodeType="clickEffect">
                                  <p:stCondLst>
                                    <p:cond delay="0"/>
                                  </p:stCondLst>
                                  <p:childTnLst>
                                    <p:set>
                                      <p:cBhvr>
                                        <p:cTn id="11" dur="1" fill="hold">
                                          <p:stCondLst>
                                            <p:cond delay="0"/>
                                          </p:stCondLst>
                                        </p:cTn>
                                        <p:tgtEl>
                                          <p:spTgt spid="42"/>
                                        </p:tgtEl>
                                        <p:attrNameLst>
                                          <p:attrName>style.visibility</p:attrName>
                                        </p:attrNameLst>
                                      </p:cBhvr>
                                      <p:to>
                                        <p:strVal val="visible"/>
                                      </p:to>
                                    </p:set>
                                    <p:animEffect transition="in" filter="barn(inVertical)">
                                      <p:cBhvr>
                                        <p:cTn id="12" dur="500"/>
                                        <p:tgtEl>
                                          <p:spTgt spid="42"/>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 presetClass="entr" presetSubtype="1" dur="500" fill="hold" grpId="0" nodeType="clickEffect">
                                  <p:stCondLst>
                                    <p:cond delay="0"/>
                                  </p:stCondLst>
                                  <p:childTnLst>
                                    <p:set>
                                      <p:cBhvr>
                                        <p:cTn id="16" dur="1" fill="hold">
                                          <p:stCondLst>
                                            <p:cond delay="0"/>
                                          </p:stCondLst>
                                        </p:cTn>
                                        <p:tgtEl>
                                          <p:spTgt spid="37"/>
                                        </p:tgtEl>
                                        <p:attrNameLst>
                                          <p:attrName>style.visibility</p:attrName>
                                        </p:attrNameLst>
                                      </p:cBhvr>
                                      <p:to>
                                        <p:strVal val="visible"/>
                                      </p:to>
                                    </p:set>
                                    <p:anim calcmode="lin" valueType="num">
                                      <p:cBhvr additive="base">
                                        <p:cTn id="17" dur="500" fill="hold"/>
                                        <p:tgtEl>
                                          <p:spTgt spid="37"/>
                                        </p:tgtEl>
                                        <p:attrNameLst>
                                          <p:attrName>ppt_x</p:attrName>
                                        </p:attrNameLst>
                                      </p:cBhvr>
                                      <p:tavLst>
                                        <p:tav tm="0">
                                          <p:val>
                                            <p:strVal val="#ppt_x"/>
                                          </p:val>
                                        </p:tav>
                                        <p:tav tm="100000">
                                          <p:val>
                                            <p:strVal val="#ppt_x"/>
                                          </p:val>
                                        </p:tav>
                                      </p:tavLst>
                                    </p:anim>
                                    <p:anim calcmode="lin" valueType="num">
                                      <p:cBhvr additive="base">
                                        <p:cTn id="18" dur="500" fill="hold"/>
                                        <p:tgtEl>
                                          <p:spTgt spid="37"/>
                                        </p:tgtEl>
                                        <p:attrNameLst>
                                          <p:attrName>ppt_y</p:attrName>
                                        </p:attrNameLst>
                                      </p:cBhvr>
                                      <p:tavLst>
                                        <p:tav tm="0">
                                          <p:val>
                                            <p:strVal val="0-#ppt_h/2"/>
                                          </p:val>
                                        </p:tav>
                                        <p:tav tm="100000">
                                          <p:val>
                                            <p:strVal val="#ppt_y"/>
                                          </p:val>
                                        </p:tav>
                                      </p:tavLst>
                                    </p:anim>
                                  </p:childTnLst>
                                </p:cTn>
                              </p:par>
                              <p:par>
                                <p:cTn id="19" presetID="2" presetClass="entr" presetSubtype="1" dur="500" fill="hold" grpId="0" nodeType="withEffect">
                                  <p:stCondLst>
                                    <p:cond delay="0"/>
                                  </p:stCondLst>
                                  <p:childTnLst>
                                    <p:set>
                                      <p:cBhvr>
                                        <p:cTn id="20" dur="1" fill="hold">
                                          <p:stCondLst>
                                            <p:cond delay="0"/>
                                          </p:stCondLst>
                                        </p:cTn>
                                        <p:tgtEl>
                                          <p:spTgt spid="39"/>
                                        </p:tgtEl>
                                        <p:attrNameLst>
                                          <p:attrName>style.visibility</p:attrName>
                                        </p:attrNameLst>
                                      </p:cBhvr>
                                      <p:to>
                                        <p:strVal val="visible"/>
                                      </p:to>
                                    </p:set>
                                    <p:anim calcmode="lin" valueType="num">
                                      <p:cBhvr additive="base">
                                        <p:cTn id="21" dur="500" fill="hold"/>
                                        <p:tgtEl>
                                          <p:spTgt spid="39"/>
                                        </p:tgtEl>
                                        <p:attrNameLst>
                                          <p:attrName>ppt_x</p:attrName>
                                        </p:attrNameLst>
                                      </p:cBhvr>
                                      <p:tavLst>
                                        <p:tav tm="0">
                                          <p:val>
                                            <p:strVal val="#ppt_x"/>
                                          </p:val>
                                        </p:tav>
                                        <p:tav tm="100000">
                                          <p:val>
                                            <p:strVal val="#ppt_x"/>
                                          </p:val>
                                        </p:tav>
                                      </p:tavLst>
                                    </p:anim>
                                    <p:anim calcmode="lin" valueType="num">
                                      <p:cBhvr additive="base">
                                        <p:cTn id="22" dur="500" fill="hold"/>
                                        <p:tgtEl>
                                          <p:spTgt spid="39"/>
                                        </p:tgtEl>
                                        <p:attrNameLst>
                                          <p:attrName>ppt_y</p:attrName>
                                        </p:attrNameLst>
                                      </p:cBhvr>
                                      <p:tavLst>
                                        <p:tav tm="0">
                                          <p:val>
                                            <p:strVal val="0-#ppt_h/2"/>
                                          </p:val>
                                        </p:tav>
                                        <p:tav tm="100000">
                                          <p:val>
                                            <p:strVal val="#ppt_y"/>
                                          </p:val>
                                        </p:tav>
                                      </p:tavLst>
                                    </p:anim>
                                  </p:childTnLst>
                                </p:cTn>
                              </p:par>
                              <p:par>
                                <p:cTn id="23" presetID="2" presetClass="entr" presetSubtype="1" dur="500" fill="hold" grpId="0" nodeType="withEffect">
                                  <p:stCondLst>
                                    <p:cond delay="0"/>
                                  </p:stCondLst>
                                  <p:childTnLst>
                                    <p:set>
                                      <p:cBhvr>
                                        <p:cTn id="24" dur="1" fill="hold">
                                          <p:stCondLst>
                                            <p:cond delay="0"/>
                                          </p:stCondLst>
                                        </p:cTn>
                                        <p:tgtEl>
                                          <p:spTgt spid="41"/>
                                        </p:tgtEl>
                                        <p:attrNameLst>
                                          <p:attrName>style.visibility</p:attrName>
                                        </p:attrNameLst>
                                      </p:cBhvr>
                                      <p:to>
                                        <p:strVal val="visible"/>
                                      </p:to>
                                    </p:set>
                                    <p:anim calcmode="lin" valueType="num">
                                      <p:cBhvr additive="base">
                                        <p:cTn id="25" dur="500" fill="hold"/>
                                        <p:tgtEl>
                                          <p:spTgt spid="41"/>
                                        </p:tgtEl>
                                        <p:attrNameLst>
                                          <p:attrName>ppt_x</p:attrName>
                                        </p:attrNameLst>
                                      </p:cBhvr>
                                      <p:tavLst>
                                        <p:tav tm="0">
                                          <p:val>
                                            <p:strVal val="#ppt_x"/>
                                          </p:val>
                                        </p:tav>
                                        <p:tav tm="100000">
                                          <p:val>
                                            <p:strVal val="#ppt_x"/>
                                          </p:val>
                                        </p:tav>
                                      </p:tavLst>
                                    </p:anim>
                                    <p:anim calcmode="lin" valueType="num">
                                      <p:cBhvr additive="base">
                                        <p:cTn id="26" dur="500" fill="hold"/>
                                        <p:tgtEl>
                                          <p:spTgt spid="41"/>
                                        </p:tgtEl>
                                        <p:attrNameLst>
                                          <p:attrName>ppt_y</p:attrName>
                                        </p:attrNameLst>
                                      </p:cBhvr>
                                      <p:tavLst>
                                        <p:tav tm="0">
                                          <p:val>
                                            <p:strVal val="0-#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3"/>
                                        </p:tgtEl>
                                        <p:attrNameLst>
                                          <p:attrName>style.visibility</p:attrName>
                                        </p:attrNameLst>
                                      </p:cBhvr>
                                      <p:to>
                                        <p:strVal val="visible"/>
                                      </p:to>
                                    </p:set>
                                    <p:anim calcmode="lin" valueType="num">
                                      <p:cBhvr additive="base">
                                        <p:cTn id="31" dur="500" fill="hold"/>
                                        <p:tgtEl>
                                          <p:spTgt spid="3"/>
                                        </p:tgtEl>
                                        <p:attrNameLst>
                                          <p:attrName>ppt_x</p:attrName>
                                        </p:attrNameLst>
                                      </p:cBhvr>
                                      <p:tavLst>
                                        <p:tav tm="0">
                                          <p:val>
                                            <p:strVal val="#ppt_x"/>
                                          </p:val>
                                        </p:tav>
                                        <p:tav tm="100000">
                                          <p:val>
                                            <p:strVal val="#ppt_x"/>
                                          </p:val>
                                        </p:tav>
                                      </p:tavLst>
                                    </p:anim>
                                    <p:anim calcmode="lin" valueType="num">
                                      <p:cBhvr additive="base">
                                        <p:cTn id="32" dur="500" fill="hold"/>
                                        <p:tgtEl>
                                          <p:spTgt spid="3"/>
                                        </p:tgtEl>
                                        <p:attrNameLst>
                                          <p:attrName>ppt_y</p:attrName>
                                        </p:attrNameLst>
                                      </p:cBhvr>
                                      <p:tavLst>
                                        <p:tav tm="0">
                                          <p:val>
                                            <p:strVal val="1+#ppt_h/2"/>
                                          </p:val>
                                        </p:tav>
                                        <p:tav tm="100000">
                                          <p:val>
                                            <p:strVal val="#ppt_y"/>
                                          </p:val>
                                        </p:tav>
                                      </p:tavLst>
                                    </p:anim>
                                  </p:childTnLst>
                                </p:cTn>
                              </p:par>
                              <p:par>
                                <p:cTn id="33" presetID="2" presetClass="entr" presetSubtype="4" dur="500" fill="hold" grpId="0" nodeType="withEffect">
                                  <p:stCondLst>
                                    <p:cond delay="0"/>
                                  </p:stCondLst>
                                  <p:childTnLst>
                                    <p:set>
                                      <p:cBhvr>
                                        <p:cTn id="34" dur="1" fill="hold">
                                          <p:stCondLst>
                                            <p:cond delay="0"/>
                                          </p:stCondLst>
                                        </p:cTn>
                                        <p:tgtEl>
                                          <p:spTgt spid="38"/>
                                        </p:tgtEl>
                                        <p:attrNameLst>
                                          <p:attrName>style.visibility</p:attrName>
                                        </p:attrNameLst>
                                      </p:cBhvr>
                                      <p:to>
                                        <p:strVal val="visible"/>
                                      </p:to>
                                    </p:set>
                                    <p:anim calcmode="lin" valueType="num">
                                      <p:cBhvr additive="base">
                                        <p:cTn id="35" dur="500" fill="hold"/>
                                        <p:tgtEl>
                                          <p:spTgt spid="38"/>
                                        </p:tgtEl>
                                        <p:attrNameLst>
                                          <p:attrName>ppt_x</p:attrName>
                                        </p:attrNameLst>
                                      </p:cBhvr>
                                      <p:tavLst>
                                        <p:tav tm="0">
                                          <p:val>
                                            <p:strVal val="#ppt_x"/>
                                          </p:val>
                                        </p:tav>
                                        <p:tav tm="100000">
                                          <p:val>
                                            <p:strVal val="#ppt_x"/>
                                          </p:val>
                                        </p:tav>
                                      </p:tavLst>
                                    </p:anim>
                                    <p:anim calcmode="lin" valueType="num">
                                      <p:cBhvr additive="base">
                                        <p:cTn id="36" dur="500" fill="hold"/>
                                        <p:tgtEl>
                                          <p:spTgt spid="38"/>
                                        </p:tgtEl>
                                        <p:attrNameLst>
                                          <p:attrName>ppt_y</p:attrName>
                                        </p:attrNameLst>
                                      </p:cBhvr>
                                      <p:tavLst>
                                        <p:tav tm="0">
                                          <p:val>
                                            <p:strVal val="1+#ppt_h/2"/>
                                          </p:val>
                                        </p:tav>
                                        <p:tav tm="100000">
                                          <p:val>
                                            <p:strVal val="#ppt_y"/>
                                          </p:val>
                                        </p:tav>
                                      </p:tavLst>
                                    </p:anim>
                                  </p:childTnLst>
                                </p:cTn>
                              </p:par>
                              <p:par>
                                <p:cTn id="37" presetID="2" presetClass="entr" presetSubtype="4" dur="500" fill="hold" grpId="0" nodeType="withEffect">
                                  <p:stCondLst>
                                    <p:cond delay="0"/>
                                  </p:stCondLst>
                                  <p:childTnLst>
                                    <p:set>
                                      <p:cBhvr>
                                        <p:cTn id="38" dur="1" fill="hold">
                                          <p:stCondLst>
                                            <p:cond delay="0"/>
                                          </p:stCondLst>
                                        </p:cTn>
                                        <p:tgtEl>
                                          <p:spTgt spid="40"/>
                                        </p:tgtEl>
                                        <p:attrNameLst>
                                          <p:attrName>style.visibility</p:attrName>
                                        </p:attrNameLst>
                                      </p:cBhvr>
                                      <p:to>
                                        <p:strVal val="visible"/>
                                      </p:to>
                                    </p:set>
                                    <p:anim calcmode="lin" valueType="num">
                                      <p:cBhvr additive="base">
                                        <p:cTn id="39" dur="500" fill="hold"/>
                                        <p:tgtEl>
                                          <p:spTgt spid="40"/>
                                        </p:tgtEl>
                                        <p:attrNameLst>
                                          <p:attrName>ppt_x</p:attrName>
                                        </p:attrNameLst>
                                      </p:cBhvr>
                                      <p:tavLst>
                                        <p:tav tm="0">
                                          <p:val>
                                            <p:strVal val="#ppt_x"/>
                                          </p:val>
                                        </p:tav>
                                        <p:tav tm="100000">
                                          <p:val>
                                            <p:strVal val="#ppt_x"/>
                                          </p:val>
                                        </p:tav>
                                      </p:tavLst>
                                    </p:anim>
                                    <p:anim calcmode="lin" valueType="num">
                                      <p:cBhvr additive="base">
                                        <p:cTn id="40" dur="500" fill="hold"/>
                                        <p:tgtEl>
                                          <p:spTgt spid="4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7" grpId="0"/>
      <p:bldP spid="38" grpId="0"/>
      <p:bldP spid="39" grpId="0"/>
      <p:bldP spid="40" grpId="0"/>
      <p:bldP spid="41"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矩形 2">
            <a:extLst>
              <a:ext uri="{FF2B5EF4-FFF2-40B4-BE49-F238E27FC236}">
                <a16:creationId xmlns:a16="http://schemas.microsoft.com/office/drawing/2014/main" id="{B8ABB624-FD38-4D09-84D1-C8C1A8A879A2}"/>
              </a:ext>
            </a:extLst>
          </p:cNvPr>
          <p:cNvSpPr/>
          <p:nvPr/>
        </p:nvSpPr>
        <p:spPr>
          <a:xfrm>
            <a:off x="852283" y="3221250"/>
            <a:ext cx="6329443" cy="1840607"/>
          </a:xfrm>
          <a:prstGeom prst="rect">
            <a:avLst/>
          </a:prstGeom>
          <a:solidFill>
            <a:srgbClr val="6F6D5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p>
        </p:txBody>
      </p:sp>
      <p:grpSp>
        <p:nvGrpSpPr>
          <p:cNvPr id="4" name="组合 3">
            <a:extLst>
              <a:ext uri="{FF2B5EF4-FFF2-40B4-BE49-F238E27FC236}">
                <a16:creationId xmlns:a16="http://schemas.microsoft.com/office/drawing/2014/main" id="{5969E68E-A512-42C0-AB56-BEF427782B7F}"/>
              </a:ext>
            </a:extLst>
          </p:cNvPr>
          <p:cNvGrpSpPr/>
          <p:nvPr/>
        </p:nvGrpSpPr>
        <p:grpSpPr>
          <a:xfrm>
            <a:off x="720681" y="636225"/>
            <a:ext cx="4561736" cy="646331"/>
            <a:chOff x="2005898" y="2258400"/>
            <a:chExt cx="4561736" cy="646331"/>
          </a:xfrm>
          <a:solidFill>
            <a:srgbClr val="6F6D54"/>
          </a:solidFill>
        </p:grpSpPr>
        <p:sp>
          <p:nvSpPr>
            <p:cNvPr id="5" name="文本框 4">
              <a:extLst>
                <a:ext uri="{FF2B5EF4-FFF2-40B4-BE49-F238E27FC236}">
                  <a16:creationId xmlns:a16="http://schemas.microsoft.com/office/drawing/2014/main" id="{2EE08CA0-21C2-436B-92C0-E1432772B0B0}"/>
                </a:ext>
              </a:extLst>
            </p:cNvPr>
            <p:cNvSpPr txBox="1"/>
            <p:nvPr/>
          </p:nvSpPr>
          <p:spPr>
            <a:xfrm>
              <a:off x="2571634" y="2258400"/>
              <a:ext cx="3996000" cy="646331"/>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rgbClr val="6F6D54"/>
                  </a:solidFill>
                  <a:latin typeface="锐字真言体免费商用" panose="02010600030101010101" pitchFamily="2" charset="-122"/>
                  <a:ea typeface="锐字真言体免费商用" panose="02010600030101010101" pitchFamily="2" charset="-122"/>
                  <a:sym typeface="思源黑体" panose="020b0500000000000000" pitchFamily="34" charset="-122"/>
                </a:rPr>
                <a:t>教师的职业形象</a:t>
              </a:r>
            </a:p>
          </p:txBody>
        </p:sp>
        <p:grpSp>
          <p:nvGrpSpPr>
            <p:cNvPr id="6" name="组合 5">
              <a:extLst>
                <a:ext uri="{FF2B5EF4-FFF2-40B4-BE49-F238E27FC236}">
                  <a16:creationId xmlns:a16="http://schemas.microsoft.com/office/drawing/2014/main" id="{9DE0F7FE-8038-4A92-BAEB-91D1F319ED5B}"/>
                </a:ext>
              </a:extLst>
            </p:cNvPr>
            <p:cNvGrpSpPr/>
            <p:nvPr/>
          </p:nvGrpSpPr>
          <p:grpSpPr>
            <a:xfrm>
              <a:off x="2005898" y="2286217"/>
              <a:ext cx="507369" cy="507369"/>
              <a:chOff x="2005898" y="2286217"/>
              <a:chExt cx="507369" cy="507369"/>
            </a:xfrm>
            <a:grpFill/>
          </p:grpSpPr>
          <p:sp>
            <p:nvSpPr>
              <p:cNvPr id="7" name="椭圆 6">
                <a:extLst>
                  <a:ext uri="{FF2B5EF4-FFF2-40B4-BE49-F238E27FC236}">
                    <a16:creationId xmlns:a16="http://schemas.microsoft.com/office/drawing/2014/main" id="{3093B7DB-E306-49A4-945B-BCDE3B6328F2}"/>
                  </a:ext>
                </a:extLst>
              </p:cNvPr>
              <p:cNvSpPr/>
              <p:nvPr/>
            </p:nvSpPr>
            <p:spPr>
              <a:xfrm>
                <a:off x="2005898" y="2286217"/>
                <a:ext cx="507369" cy="507369"/>
              </a:xfrm>
              <a:prstGeom prst="ellipse">
                <a:avLst/>
              </a:prstGeom>
              <a:grp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kern="0">
                  <a:solidFill>
                    <a:prstClr val="white"/>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思源黑体" panose="020b0500000000000000" pitchFamily="34" charset="-122"/>
                </a:endParaRPr>
              </a:p>
            </p:txBody>
          </p:sp>
          <p:sp>
            <p:nvSpPr>
              <p:cNvPr id="8" name="文本框 7">
                <a:extLst>
                  <a:ext uri="{FF2B5EF4-FFF2-40B4-BE49-F238E27FC236}">
                    <a16:creationId xmlns:a16="http://schemas.microsoft.com/office/drawing/2014/main" id="{B62B59A2-27C6-4444-B59C-331E10F27B31}"/>
                  </a:ext>
                </a:extLst>
              </p:cNvPr>
              <p:cNvSpPr txBox="1"/>
              <p:nvPr/>
            </p:nvSpPr>
            <p:spPr>
              <a:xfrm>
                <a:off x="2039222" y="2309069"/>
                <a:ext cx="440721" cy="461665"/>
              </a:xfrm>
              <a:prstGeom prst="rect">
                <a:avLst/>
              </a:prstGeom>
              <a:noFill/>
              <a:effec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思源黑体" panose="020b0500000000000000" pitchFamily="34" charset="-122"/>
                  </a:rPr>
                  <a:t>1</a:t>
                </a:r>
                <a:endParaRPr lang="zh-CN" altLang="en-US" sz="24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思源黑体" panose="020b0500000000000000" pitchFamily="34" charset="-122"/>
                </a:endParaRPr>
              </a:p>
            </p:txBody>
          </p:sp>
        </p:grpSp>
      </p:grpSp>
      <p:sp>
        <p:nvSpPr>
          <p:cNvPr id="9" name="矩形 8">
            <a:extLst>
              <a:ext uri="{FF2B5EF4-FFF2-40B4-BE49-F238E27FC236}">
                <a16:creationId xmlns:a16="http://schemas.microsoft.com/office/drawing/2014/main" id="{1893B24D-CD9F-45EF-A9E0-7B082474DE27}"/>
              </a:ext>
            </a:extLst>
          </p:cNvPr>
          <p:cNvSpPr/>
          <p:nvPr/>
        </p:nvSpPr>
        <p:spPr>
          <a:xfrm>
            <a:off x="852283" y="1689129"/>
            <a:ext cx="10487434" cy="130721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5000"/>
              </a:lnSpc>
              <a:spcAft>
                <a:spcPts val="600"/>
              </a:spcAft>
              <a:buFont typeface="阿里巴巴普惠体"/>
              <a:buNone/>
            </a:pPr>
            <a:r>
              <a:rPr lang="zh-CN" altLang="en-US" sz="2000">
                <a:solidFill>
                  <a:schemeClr val="tx1">
                    <a:lumMod val="75000"/>
                    <a:lumOff val="25000"/>
                  </a:schemeClr>
                </a:solidFill>
                <a:latin typeface="阿里巴巴普惠体"/>
              </a:rPr>
              <a:t>教师职业形象是教师群体或个体在其职业生活中的形象，是其精神风貌和生存状态与行为方式的整体反映。它既是社会对教师职业及其日常行为的一种总体性评价与概括性认识，也是教师群体内部或个体自身对其职业所持有的价值认识与情感认同。</a:t>
            </a:r>
          </a:p>
        </p:txBody>
      </p:sp>
      <p:sp>
        <p:nvSpPr>
          <p:cNvPr id="10" name="矩形 9">
            <a:extLst>
              <a:ext uri="{FF2B5EF4-FFF2-40B4-BE49-F238E27FC236}">
                <a16:creationId xmlns:a16="http://schemas.microsoft.com/office/drawing/2014/main" id="{BF4334FC-9CEC-4F70-8B1A-D4086FC0BC7D}"/>
              </a:ext>
            </a:extLst>
          </p:cNvPr>
          <p:cNvSpPr/>
          <p:nvPr/>
        </p:nvSpPr>
        <p:spPr>
          <a:xfrm>
            <a:off x="939368" y="3280195"/>
            <a:ext cx="6155272" cy="1722716"/>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5000"/>
              </a:lnSpc>
              <a:spcAft>
                <a:spcPts val="600"/>
              </a:spcAft>
              <a:buFont typeface="阿里巴巴普惠体"/>
              <a:buNone/>
            </a:pPr>
            <a:r>
              <a:rPr lang="zh-CN" altLang="en-US" sz="2000">
                <a:solidFill>
                  <a:schemeClr val="bg1"/>
                </a:solidFill>
                <a:latin typeface="阿里巴巴普惠体"/>
              </a:rPr>
              <a:t>教师职业形象是通过其内在精神和外显事物显现出来，其内在精神包括职业的精神风貌、工作态度、敬业精神、创新精神等。外在事物表现为教师的节日、教师自己的组织、教师的着装等。</a:t>
            </a:r>
          </a:p>
        </p:txBody>
      </p:sp>
      <p:sp>
        <p:nvSpPr>
          <p:cNvPr id="11" name="矩形 10">
            <a:extLst>
              <a:ext uri="{FF2B5EF4-FFF2-40B4-BE49-F238E27FC236}">
                <a16:creationId xmlns:a16="http://schemas.microsoft.com/office/drawing/2014/main" id="{87F4FD77-9C15-4A7E-A337-BDDB03DE043A}"/>
              </a:ext>
            </a:extLst>
          </p:cNvPr>
          <p:cNvSpPr/>
          <p:nvPr/>
        </p:nvSpPr>
        <p:spPr>
          <a:xfrm>
            <a:off x="898671" y="5168871"/>
            <a:ext cx="6329443" cy="89171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5000"/>
              </a:lnSpc>
              <a:spcAft>
                <a:spcPts val="600"/>
              </a:spcAft>
              <a:buFont typeface="阿里巴巴普惠体"/>
              <a:buNone/>
            </a:pPr>
            <a:r>
              <a:rPr lang="zh-CN" altLang="en-US" sz="2000">
                <a:solidFill>
                  <a:schemeClr val="tx1">
                    <a:lumMod val="75000"/>
                    <a:lumOff val="25000"/>
                  </a:schemeClr>
                </a:solidFill>
                <a:latin typeface="阿里巴巴普惠体"/>
              </a:rPr>
              <a:t>教师的个人形象包括对学生的态度、工作态度、道德水平、教学水平、人际关系等。</a:t>
            </a:r>
          </a:p>
        </p:txBody>
      </p:sp>
      <p:pic>
        <p:nvPicPr>
          <p:cNvPr id="13" name="图片 12">
            <a:extLst>
              <a:ext uri="{FF2B5EF4-FFF2-40B4-BE49-F238E27FC236}">
                <a16:creationId xmlns:a16="http://schemas.microsoft.com/office/drawing/2014/main" id="{1EDC6A52-E864-4AE5-A089-8DEA6937F0A5}"/>
              </a:ext>
            </a:extLst>
          </p:cNvPr>
          <p:cNvPicPr>
            <a:picLocks noChangeAspect="1"/>
          </p:cNvPicPr>
          <p:nvPr/>
        </p:nvPicPr>
        <p:blipFill>
          <a:blip r:embed="rId2">
            <a:extLst>
              <a:ext uri="{28A0092B-C50C-407E-A947-70E740481C1C}">
                <a14:useLocalDpi xmlns:a14="http://schemas.microsoft.com/office/drawing/2010/main" val="0"/>
              </a:ext>
            </a:extLst>
          </a:blip>
          <a:srcRect l="10476" t="11627" r="22381" b="15873"/>
          <a:stretch>
            <a:fillRect/>
          </a:stretch>
        </p:blipFill>
        <p:spPr>
          <a:xfrm>
            <a:off x="8055428" y="2760435"/>
            <a:ext cx="3056319" cy="3300155"/>
          </a:xfrm>
          <a:prstGeom prst="rect">
            <a:avLst/>
          </a:prstGeom>
        </p:spPr>
      </p:pic>
    </p:spTree>
  </p:cSld>
  <p:clrMapOvr>
    <a:masterClrMapping/>
  </p:clrMapOvr>
  <p:transition>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9">
                                            <p:txEl>
                                              <p:pRg st="0" end="0"/>
                                            </p:txEl>
                                          </p:spTgt>
                                        </p:tgtEl>
                                        <p:attrNameLst>
                                          <p:attrName>style.visibility</p:attrName>
                                        </p:attrNameLst>
                                      </p:cBhvr>
                                      <p:to>
                                        <p:strVal val="visible"/>
                                      </p:to>
                                    </p:set>
                                    <p:animEffect transition="in" filter="wipe(left)">
                                      <p:cBhvr>
                                        <p:cTn id="12" dur="500"/>
                                        <p:tgtEl>
                                          <p:spTgt spid="9">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dur="500" fill="hold" grpId="0" nodeType="clickEffect">
                                  <p:stCondLst>
                                    <p:cond delay="0"/>
                                  </p:stCondLst>
                                  <p:childTnLst>
                                    <p:set>
                                      <p:cBhvr>
                                        <p:cTn id="16" dur="1" fill="hold">
                                          <p:stCondLst>
                                            <p:cond delay="0"/>
                                          </p:stCondLst>
                                        </p:cTn>
                                        <p:tgtEl>
                                          <p:spTgt spid="10">
                                            <p:txEl>
                                              <p:pRg st="0" end="0"/>
                                            </p:txEl>
                                          </p:spTgt>
                                        </p:tgtEl>
                                        <p:attrNameLst>
                                          <p:attrName>style.visibility</p:attrName>
                                        </p:attrNameLst>
                                      </p:cBhvr>
                                      <p:to>
                                        <p:strVal val="visible"/>
                                      </p:to>
                                    </p:set>
                                    <p:animEffect transition="in" filter="wipe(left)">
                                      <p:cBhvr>
                                        <p:cTn id="17" dur="500"/>
                                        <p:tgtEl>
                                          <p:spTgt spid="10">
                                            <p:txEl>
                                              <p:pRg st="0" end="0"/>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2" presetClass="entr" presetSubtype="8" dur="500" fill="hold" grpId="0" nodeType="clickEffect">
                                  <p:stCondLst>
                                    <p:cond delay="0"/>
                                  </p:stCondLst>
                                  <p:childTnLst>
                                    <p:set>
                                      <p:cBhvr>
                                        <p:cTn id="21" dur="1" fill="hold">
                                          <p:stCondLst>
                                            <p:cond delay="0"/>
                                          </p:stCondLst>
                                        </p:cTn>
                                        <p:tgtEl>
                                          <p:spTgt spid="11">
                                            <p:txEl>
                                              <p:pRg st="0" end="0"/>
                                            </p:txEl>
                                          </p:spTgt>
                                        </p:tgtEl>
                                        <p:attrNameLst>
                                          <p:attrName>style.visibility</p:attrName>
                                        </p:attrNameLst>
                                      </p:cBhvr>
                                      <p:to>
                                        <p:strVal val="visible"/>
                                      </p:to>
                                    </p:set>
                                    <p:animEffect transition="in" filter="wipe(left)">
                                      <p:cBhvr>
                                        <p:cTn id="22" dur="500"/>
                                        <p:tgtEl>
                                          <p:spTgt spid="11">
                                            <p:txEl>
                                              <p:pRg st="0" end="0"/>
                                            </p:txEl>
                                          </p:spTgt>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14" presetClass="entr" presetSubtype="10" dur="50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animEffect transition="in" filter="randombar(horizontal)">
                                      <p:cBhvr>
                                        <p:cTn id="27" dur="500"/>
                                        <p:tgtEl>
                                          <p:spTgt spid="3"/>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2" presetClass="entr" presetSubtype="4" dur="500" fill="hold" nodeType="clickEffect">
                                  <p:stCondLst>
                                    <p:cond delay="0"/>
                                  </p:stCondLst>
                                  <p:childTnLst>
                                    <p:set>
                                      <p:cBhvr>
                                        <p:cTn id="31" dur="1" fill="hold">
                                          <p:stCondLst>
                                            <p:cond delay="0"/>
                                          </p:stCondLst>
                                        </p:cTn>
                                        <p:tgtEl>
                                          <p:spTgt spid="13"/>
                                        </p:tgtEl>
                                        <p:attrNameLst>
                                          <p:attrName>style.visibility</p:attrName>
                                        </p:attrNameLst>
                                      </p:cBhvr>
                                      <p:to>
                                        <p:strVal val="visible"/>
                                      </p:to>
                                    </p:set>
                                    <p:anim calcmode="lin" valueType="num">
                                      <p:cBhvr additive="base">
                                        <p:cTn id="32" dur="500" fill="hold"/>
                                        <p:tgtEl>
                                          <p:spTgt spid="13"/>
                                        </p:tgtEl>
                                        <p:attrNameLst>
                                          <p:attrName>ppt_x</p:attrName>
                                        </p:attrNameLst>
                                      </p:cBhvr>
                                      <p:tavLst>
                                        <p:tav tm="0">
                                          <p:val>
                                            <p:strVal val="#ppt_x"/>
                                          </p:val>
                                        </p:tav>
                                        <p:tav tm="100000">
                                          <p:val>
                                            <p:strVal val="#ppt_x"/>
                                          </p:val>
                                        </p:tav>
                                      </p:tavLst>
                                    </p:anim>
                                    <p:anim calcmode="lin" valueType="num">
                                      <p:cBhvr additive="base">
                                        <p:cTn id="33"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9" grpId="0" build="p"/>
      <p:bldP spid="10" grpId="0" build="p"/>
      <p:bldP spid="11" grpId="0" build="p"/>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9" name="组合 8">
            <a:extLst>
              <a:ext uri="{FF2B5EF4-FFF2-40B4-BE49-F238E27FC236}">
                <a16:creationId xmlns:a16="http://schemas.microsoft.com/office/drawing/2014/main" id="{EE2D7240-6489-449D-A65F-AB173DEB840E}"/>
              </a:ext>
            </a:extLst>
          </p:cNvPr>
          <p:cNvGrpSpPr/>
          <p:nvPr/>
        </p:nvGrpSpPr>
        <p:grpSpPr>
          <a:xfrm>
            <a:off x="1080145" y="1998668"/>
            <a:ext cx="2864982" cy="3749357"/>
            <a:chOff x="1053790" y="2156049"/>
            <a:chExt cx="2864982" cy="3749357"/>
          </a:xfrm>
        </p:grpSpPr>
        <p:sp>
          <p:nvSpPr>
            <p:cNvPr id="10" name="矩形 9">
              <a:extLst>
                <a:ext uri="{FF2B5EF4-FFF2-40B4-BE49-F238E27FC236}">
                  <a16:creationId xmlns:a16="http://schemas.microsoft.com/office/drawing/2014/main" id="{F6F38265-47A5-4D35-92C1-5600BD3A82CA}"/>
                </a:ext>
              </a:extLst>
            </p:cNvPr>
            <p:cNvSpPr/>
            <p:nvPr/>
          </p:nvSpPr>
          <p:spPr>
            <a:xfrm>
              <a:off x="1053790" y="2156049"/>
              <a:ext cx="2864982" cy="3703638"/>
            </a:xfrm>
            <a:prstGeom prst="rect">
              <a:avLst/>
            </a:prstGeom>
            <a:solidFill>
              <a:schemeClr val="bg1"/>
            </a:solidFill>
            <a:ln>
              <a:noFill/>
            </a:ln>
            <a:effectLst>
              <a:outerShdw blurRad="228600" dist="38100" dir="5400000" algn="t" rotWithShape="0">
                <a:prstClr val="black">
                  <a:alpha val="2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solidFill>
                  <a:schemeClr val="tx1">
                    <a:lumMod val="75000"/>
                    <a:lumOff val="25000"/>
                  </a:schemeClr>
                </a:solidFill>
                <a:latin typeface="阿里巴巴普惠体" panose="00020600040101010101" pitchFamily="18" charset="-122"/>
                <a:ea typeface="阿里巴巴普惠体" panose="00020600040101010101" pitchFamily="18" charset="-122"/>
                <a:sym typeface="思源黑体 CN Normal" panose="020b0400000000000000" pitchFamily="34" charset="-122"/>
              </a:endParaRPr>
            </a:p>
          </p:txBody>
        </p:sp>
        <p:sp>
          <p:nvSpPr>
            <p:cNvPr id="11" name="椭圆 10">
              <a:extLst>
                <a:ext uri="{FF2B5EF4-FFF2-40B4-BE49-F238E27FC236}">
                  <a16:creationId xmlns:a16="http://schemas.microsoft.com/office/drawing/2014/main" id="{D3E73D85-CF8F-490F-9950-9AB7FCACC24B}"/>
                </a:ext>
              </a:extLst>
            </p:cNvPr>
            <p:cNvSpPr/>
            <p:nvPr/>
          </p:nvSpPr>
          <p:spPr>
            <a:xfrm>
              <a:off x="1887195" y="2573529"/>
              <a:ext cx="1198171" cy="1198171"/>
            </a:xfrm>
            <a:prstGeom prst="ellipse">
              <a:avLst/>
            </a:prstGeom>
            <a:solidFill>
              <a:srgbClr val="E8B17B"/>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sz="2800" i="1">
                <a:solidFill>
                  <a:schemeClr val="tx1">
                    <a:lumMod val="75000"/>
                    <a:lumOff val="25000"/>
                  </a:schemeClr>
                </a:solidFill>
                <a:effectLst>
                  <a:outerShdw blurRad="50800" dist="38100" dir="2700000" algn="tl" rotWithShape="0">
                    <a:prstClr val="black">
                      <a:alpha val="13000"/>
                    </a:prstClr>
                  </a:outerShdw>
                </a:effectLst>
                <a:latin typeface="阿里巴巴普惠体" panose="00020600040101010101" pitchFamily="18" charset="-122"/>
                <a:ea typeface="阿里巴巴普惠体" panose="00020600040101010101" pitchFamily="18" charset="-122"/>
                <a:cs typeface="Arial Unicode MS" panose="020b0604020202020204" pitchFamily="34" charset="-122"/>
                <a:sym typeface="思源黑体 CN Normal" panose="020b0400000000000000" pitchFamily="34" charset="-122"/>
              </a:endParaRPr>
            </a:p>
          </p:txBody>
        </p:sp>
        <p:sp>
          <p:nvSpPr>
            <p:cNvPr id="12" name="椭圆 11">
              <a:extLst>
                <a:ext uri="{FF2B5EF4-FFF2-40B4-BE49-F238E27FC236}">
                  <a16:creationId xmlns:a16="http://schemas.microsoft.com/office/drawing/2014/main" id="{C4E40B3B-B76F-4C8F-8EC6-656C9C2AB52F}"/>
                </a:ext>
              </a:extLst>
            </p:cNvPr>
            <p:cNvSpPr/>
            <p:nvPr/>
          </p:nvSpPr>
          <p:spPr>
            <a:xfrm>
              <a:off x="1816195" y="2502530"/>
              <a:ext cx="1340172" cy="1340170"/>
            </a:xfrm>
            <a:prstGeom prst="ellipse">
              <a:avLst/>
            </a:prstGeom>
            <a:noFill/>
            <a:ln w="6350">
              <a:solidFill>
                <a:srgbClr val="E8B17B"/>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solidFill>
                  <a:schemeClr val="tx1">
                    <a:lumMod val="75000"/>
                    <a:lumOff val="25000"/>
                  </a:schemeClr>
                </a:solidFill>
                <a:latin typeface="阿里巴巴普惠体" panose="00020600040101010101" pitchFamily="18" charset="-122"/>
                <a:ea typeface="阿里巴巴普惠体" panose="00020600040101010101" pitchFamily="18" charset="-122"/>
                <a:sym typeface="思源黑体 CN Normal" panose="020b0400000000000000" pitchFamily="34" charset="-122"/>
              </a:endParaRPr>
            </a:p>
          </p:txBody>
        </p:sp>
        <p:sp>
          <p:nvSpPr>
            <p:cNvPr id="13" name="文本框 12">
              <a:extLst>
                <a:ext uri="{FF2B5EF4-FFF2-40B4-BE49-F238E27FC236}">
                  <a16:creationId xmlns:a16="http://schemas.microsoft.com/office/drawing/2014/main" id="{39ADB78B-4545-4625-8CAD-EE7C3FE60AC6}"/>
                </a:ext>
              </a:extLst>
            </p:cNvPr>
            <p:cNvSpPr txBox="1"/>
            <p:nvPr/>
          </p:nvSpPr>
          <p:spPr>
            <a:xfrm>
              <a:off x="1328816" y="4510553"/>
              <a:ext cx="2314930" cy="1193212"/>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sz="1400">
                  <a:solidFill>
                    <a:schemeClr val="tx1">
                      <a:lumMod val="75000"/>
                      <a:lumOff val="25000"/>
                    </a:schemeClr>
                  </a:solidFill>
                  <a:latin typeface="阿里巴巴普惠体" panose="00020600040101010101" pitchFamily="18" charset="-122"/>
                </a:rPr>
                <a:t>教师的道德形象是教师的最基本形象。乐于奉献、坚持公正时代对教师职业的基本伦理道德要求。</a:t>
              </a:r>
              <a:endParaRPr lang="zh-CN" altLang="en-US" sz="1400">
                <a:solidFill>
                  <a:schemeClr val="tx1">
                    <a:lumMod val="75000"/>
                    <a:lumOff val="25000"/>
                  </a:schemeClr>
                </a:solidFill>
                <a:latin typeface="阿里巴巴普惠体" panose="00020600040101010101" pitchFamily="18" charset="-122"/>
                <a:ea typeface="阿里巴巴普惠体" panose="00020600040101010101" pitchFamily="18" charset="-122"/>
              </a:endParaRPr>
            </a:p>
          </p:txBody>
        </p:sp>
        <p:sp>
          <p:nvSpPr>
            <p:cNvPr id="14" name="文本框 13">
              <a:extLst>
                <a:ext uri="{FF2B5EF4-FFF2-40B4-BE49-F238E27FC236}">
                  <a16:creationId xmlns:a16="http://schemas.microsoft.com/office/drawing/2014/main" id="{D1624BDC-9E4A-4ACD-911D-15C6C5699F9A}"/>
                </a:ext>
              </a:extLst>
            </p:cNvPr>
            <p:cNvSpPr txBox="1"/>
            <p:nvPr/>
          </p:nvSpPr>
          <p:spPr>
            <a:xfrm>
              <a:off x="1452802" y="4130653"/>
              <a:ext cx="2066959" cy="400110"/>
            </a:xfrm>
            <a:prstGeom prst="rect">
              <a:avLst/>
            </a:prstGeom>
            <a:noFill/>
          </p:spPr>
          <p:txBody>
            <a:bodyPr wrap="square" rtlCol="0">
              <a:spAutoFit/>
            </a:bodyPr>
            <a:lstStyle>
              <a:defPPr>
                <a:defRPr lang="zh-CN"/>
              </a:defPPr>
              <a:lvl1pPr marL="0" algn="ctr" defTabSz="914400" rtl="0" eaLnBrk="1" latinLnBrk="0" hangingPunct="1">
                <a:defRPr sz="2000" kern="1200">
                  <a:gradFill flip="none" rotWithShape="1">
                    <a:gsLst>
                      <a:gs pos="0">
                        <a:srgbClr val="F25400"/>
                      </a:gs>
                      <a:gs pos="75000">
                        <a:srgbClr val="A70E00"/>
                      </a:gs>
                    </a:gsLst>
                    <a:lin ang="5400000" scaled="1"/>
                  </a:gradFill>
                  <a:effectLst>
                    <a:outerShdw blurRad="38100" dist="63500" dir="2700000" algn="tl">
                      <a:srgbClr val="F25400">
                        <a:alpha val="9000"/>
                      </a:srgbClr>
                    </a:outerShdw>
                  </a:effectLst>
                  <a:latin typeface="思源黑体 CN Medium" panose="020b0600000000000000" pitchFamily="34" charset="-122"/>
                  <a:ea typeface="思源黑体 CN Medium" panose="020b06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chemeClr val="tx1">
                      <a:lumMod val="75000"/>
                      <a:lumOff val="25000"/>
                    </a:schemeClr>
                  </a:solidFill>
                  <a:effectLst/>
                  <a:latin typeface="阿里巴巴普惠体 Medium" panose="00020600040101010101" pitchFamily="18" charset="-122"/>
                  <a:ea typeface="阿里巴巴普惠体 Medium" panose="00020600040101010101" pitchFamily="18" charset="-122"/>
                  <a:cs typeface="阿里巴巴普惠体 Medium" panose="00020600040101010101" pitchFamily="18" charset="-122"/>
                  <a:sym typeface="思源黑体 CN Normal" panose="020b0400000000000000" pitchFamily="34" charset="-122"/>
                </a:rPr>
                <a:t>教师的道德形象</a:t>
              </a:r>
            </a:p>
          </p:txBody>
        </p:sp>
        <p:sp>
          <p:nvSpPr>
            <p:cNvPr id="15" name="矩形 14">
              <a:extLst>
                <a:ext uri="{FF2B5EF4-FFF2-40B4-BE49-F238E27FC236}">
                  <a16:creationId xmlns:a16="http://schemas.microsoft.com/office/drawing/2014/main" id="{FDD5EFD5-D412-4C2F-9F7D-476E9AABB048}"/>
                </a:ext>
              </a:extLst>
            </p:cNvPr>
            <p:cNvSpPr/>
            <p:nvPr/>
          </p:nvSpPr>
          <p:spPr>
            <a:xfrm>
              <a:off x="1053790" y="5859687"/>
              <a:ext cx="2864982" cy="45719"/>
            </a:xfrm>
            <a:prstGeom prst="rect">
              <a:avLst/>
            </a:prstGeom>
            <a:solidFill>
              <a:srgbClr val="E8B17B"/>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solidFill>
                  <a:schemeClr val="tx1">
                    <a:lumMod val="75000"/>
                    <a:lumOff val="25000"/>
                  </a:schemeClr>
                </a:solidFill>
                <a:latin typeface="阿里巴巴普惠体" panose="00020600040101010101" pitchFamily="18" charset="-122"/>
                <a:ea typeface="阿里巴巴普惠体" panose="00020600040101010101" pitchFamily="18" charset="-122"/>
                <a:sym typeface="思源黑体 CN Normal" panose="020b0400000000000000" pitchFamily="34" charset="-122"/>
              </a:endParaRPr>
            </a:p>
          </p:txBody>
        </p:sp>
        <p:sp>
          <p:nvSpPr>
            <p:cNvPr id="16" name="user_209046">
              <a:extLst>
                <a:ext uri="{FF2B5EF4-FFF2-40B4-BE49-F238E27FC236}">
                  <a16:creationId xmlns:a16="http://schemas.microsoft.com/office/drawing/2014/main" id="{E85366A5-E94D-4377-BFDB-7CD71A5EAD45}"/>
                </a:ext>
              </a:extLst>
            </p:cNvPr>
            <p:cNvSpPr/>
            <p:nvPr/>
          </p:nvSpPr>
          <p:spPr>
            <a:xfrm>
              <a:off x="2157614" y="2819005"/>
              <a:ext cx="657332" cy="592756"/>
            </a:xfrm>
            <a:custGeom>
              <a:gdLst>
                <a:gd name="connsiteX0" fmla="*/ 521432 w 608344"/>
                <a:gd name="connsiteY0" fmla="*/ 370453 h 548582"/>
                <a:gd name="connsiteX1" fmla="*/ 465737 w 608344"/>
                <a:gd name="connsiteY1" fmla="*/ 425787 h 548582"/>
                <a:gd name="connsiteX2" fmla="*/ 442491 w 608344"/>
                <a:gd name="connsiteY2" fmla="*/ 402479 h 548582"/>
                <a:gd name="connsiteX3" fmla="*/ 418201 w 608344"/>
                <a:gd name="connsiteY3" fmla="*/ 426545 h 548582"/>
                <a:gd name="connsiteX4" fmla="*/ 441447 w 608344"/>
                <a:gd name="connsiteY4" fmla="*/ 449948 h 548582"/>
                <a:gd name="connsiteX5" fmla="*/ 465642 w 608344"/>
                <a:gd name="connsiteY5" fmla="*/ 474204 h 548582"/>
                <a:gd name="connsiteX6" fmla="*/ 489932 w 608344"/>
                <a:gd name="connsiteY6" fmla="*/ 450043 h 548582"/>
                <a:gd name="connsiteX7" fmla="*/ 545532 w 608344"/>
                <a:gd name="connsiteY7" fmla="*/ 394709 h 548582"/>
                <a:gd name="connsiteX8" fmla="*/ 481962 w 608344"/>
                <a:gd name="connsiteY8" fmla="*/ 296170 h 548582"/>
                <a:gd name="connsiteX9" fmla="*/ 608344 w 608344"/>
                <a:gd name="connsiteY9" fmla="*/ 422376 h 548582"/>
                <a:gd name="connsiteX10" fmla="*/ 481962 w 608344"/>
                <a:gd name="connsiteY10" fmla="*/ 548582 h 548582"/>
                <a:gd name="connsiteX11" fmla="*/ 355579 w 608344"/>
                <a:gd name="connsiteY11" fmla="*/ 422376 h 548582"/>
                <a:gd name="connsiteX12" fmla="*/ 481962 w 608344"/>
                <a:gd name="connsiteY12" fmla="*/ 296170 h 548582"/>
                <a:gd name="connsiteX13" fmla="*/ 255835 w 608344"/>
                <a:gd name="connsiteY13" fmla="*/ 446 h 548582"/>
                <a:gd name="connsiteX14" fmla="*/ 317801 w 608344"/>
                <a:gd name="connsiteY14" fmla="*/ 13616 h 548582"/>
                <a:gd name="connsiteX15" fmla="*/ 348072 w 608344"/>
                <a:gd name="connsiteY15" fmla="*/ 41661 h 548582"/>
                <a:gd name="connsiteX16" fmla="*/ 381190 w 608344"/>
                <a:gd name="connsiteY16" fmla="*/ 146831 h 548582"/>
                <a:gd name="connsiteX17" fmla="*/ 378913 w 608344"/>
                <a:gd name="connsiteY17" fmla="*/ 156211 h 548582"/>
                <a:gd name="connsiteX18" fmla="*/ 387833 w 608344"/>
                <a:gd name="connsiteY18" fmla="*/ 200458 h 548582"/>
                <a:gd name="connsiteX19" fmla="*/ 366387 w 608344"/>
                <a:gd name="connsiteY19" fmla="*/ 237694 h 548582"/>
                <a:gd name="connsiteX20" fmla="*/ 351393 w 608344"/>
                <a:gd name="connsiteY20" fmla="*/ 278720 h 548582"/>
                <a:gd name="connsiteX21" fmla="*/ 351393 w 608344"/>
                <a:gd name="connsiteY21" fmla="*/ 322873 h 548582"/>
                <a:gd name="connsiteX22" fmla="*/ 317611 w 608344"/>
                <a:gd name="connsiteY22" fmla="*/ 422358 h 548582"/>
                <a:gd name="connsiteX23" fmla="*/ 376635 w 608344"/>
                <a:gd name="connsiteY23" fmla="*/ 548088 h 548582"/>
                <a:gd name="connsiteX24" fmla="*/ 26855 w 608344"/>
                <a:gd name="connsiteY24" fmla="*/ 548088 h 548582"/>
                <a:gd name="connsiteX25" fmla="*/ 0 w 608344"/>
                <a:gd name="connsiteY25" fmla="*/ 521274 h 548582"/>
                <a:gd name="connsiteX26" fmla="*/ 0 w 608344"/>
                <a:gd name="connsiteY26" fmla="*/ 473806 h 548582"/>
                <a:gd name="connsiteX27" fmla="*/ 19453 w 608344"/>
                <a:gd name="connsiteY27" fmla="*/ 432969 h 548582"/>
                <a:gd name="connsiteX28" fmla="*/ 173751 w 608344"/>
                <a:gd name="connsiteY28" fmla="*/ 334242 h 548582"/>
                <a:gd name="connsiteX29" fmla="*/ 176408 w 608344"/>
                <a:gd name="connsiteY29" fmla="*/ 329884 h 548582"/>
                <a:gd name="connsiteX30" fmla="*/ 176408 w 608344"/>
                <a:gd name="connsiteY30" fmla="*/ 278720 h 548582"/>
                <a:gd name="connsiteX31" fmla="*/ 161320 w 608344"/>
                <a:gd name="connsiteY31" fmla="*/ 237694 h 548582"/>
                <a:gd name="connsiteX32" fmla="*/ 139969 w 608344"/>
                <a:gd name="connsiteY32" fmla="*/ 200458 h 548582"/>
                <a:gd name="connsiteX33" fmla="*/ 148320 w 608344"/>
                <a:gd name="connsiteY33" fmla="*/ 156211 h 548582"/>
                <a:gd name="connsiteX34" fmla="*/ 146042 w 608344"/>
                <a:gd name="connsiteY34" fmla="*/ 146736 h 548582"/>
                <a:gd name="connsiteX35" fmla="*/ 145758 w 608344"/>
                <a:gd name="connsiteY35" fmla="*/ 95099 h 548582"/>
                <a:gd name="connsiteX36" fmla="*/ 176029 w 608344"/>
                <a:gd name="connsiteY36" fmla="*/ 42135 h 548582"/>
                <a:gd name="connsiteX37" fmla="*/ 203928 w 608344"/>
                <a:gd name="connsiteY37" fmla="*/ 19017 h 548582"/>
                <a:gd name="connsiteX38" fmla="*/ 231162 w 608344"/>
                <a:gd name="connsiteY38" fmla="*/ 5089 h 548582"/>
                <a:gd name="connsiteX39" fmla="*/ 255835 w 608344"/>
                <a:gd name="connsiteY39" fmla="*/ 446 h 54858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608344" h="548582">
                  <a:moveTo>
                    <a:pt x="521432" y="370453"/>
                  </a:moveTo>
                  <a:lnTo>
                    <a:pt x="465737" y="425787"/>
                  </a:lnTo>
                  <a:lnTo>
                    <a:pt x="442491" y="402479"/>
                  </a:lnTo>
                  <a:lnTo>
                    <a:pt x="418201" y="426545"/>
                  </a:lnTo>
                  <a:lnTo>
                    <a:pt x="441447" y="449948"/>
                  </a:lnTo>
                  <a:lnTo>
                    <a:pt x="465642" y="474204"/>
                  </a:lnTo>
                  <a:lnTo>
                    <a:pt x="489932" y="450043"/>
                  </a:lnTo>
                  <a:lnTo>
                    <a:pt x="545532" y="394709"/>
                  </a:lnTo>
                  <a:close/>
                  <a:moveTo>
                    <a:pt x="481962" y="296170"/>
                  </a:moveTo>
                  <a:cubicBezTo>
                    <a:pt x="551795" y="296170"/>
                    <a:pt x="608344" y="352641"/>
                    <a:pt x="608344" y="422376"/>
                  </a:cubicBezTo>
                  <a:cubicBezTo>
                    <a:pt x="608344" y="492111"/>
                    <a:pt x="551795" y="548582"/>
                    <a:pt x="481962" y="548582"/>
                  </a:cubicBezTo>
                  <a:cubicBezTo>
                    <a:pt x="412129" y="548582"/>
                    <a:pt x="355579" y="492111"/>
                    <a:pt x="355579" y="422376"/>
                  </a:cubicBezTo>
                  <a:cubicBezTo>
                    <a:pt x="355579" y="352641"/>
                    <a:pt x="412129" y="296170"/>
                    <a:pt x="481962" y="296170"/>
                  </a:cubicBezTo>
                  <a:close/>
                  <a:moveTo>
                    <a:pt x="255835" y="446"/>
                  </a:moveTo>
                  <a:cubicBezTo>
                    <a:pt x="282785" y="-1828"/>
                    <a:pt x="303187" y="4899"/>
                    <a:pt x="317801" y="13616"/>
                  </a:cubicBezTo>
                  <a:cubicBezTo>
                    <a:pt x="339721" y="25744"/>
                    <a:pt x="348072" y="41661"/>
                    <a:pt x="348072" y="41661"/>
                  </a:cubicBezTo>
                  <a:cubicBezTo>
                    <a:pt x="348072" y="41661"/>
                    <a:pt x="398176" y="45167"/>
                    <a:pt x="381190" y="146831"/>
                  </a:cubicBezTo>
                  <a:cubicBezTo>
                    <a:pt x="380621" y="149863"/>
                    <a:pt x="379862" y="153085"/>
                    <a:pt x="378913" y="156211"/>
                  </a:cubicBezTo>
                  <a:cubicBezTo>
                    <a:pt x="388592" y="156211"/>
                    <a:pt x="398271" y="163507"/>
                    <a:pt x="387833" y="200458"/>
                  </a:cubicBezTo>
                  <a:cubicBezTo>
                    <a:pt x="379672" y="229262"/>
                    <a:pt x="372080" y="237221"/>
                    <a:pt x="366387" y="237694"/>
                  </a:cubicBezTo>
                  <a:cubicBezTo>
                    <a:pt x="364394" y="250675"/>
                    <a:pt x="359175" y="265076"/>
                    <a:pt x="351393" y="278720"/>
                  </a:cubicBezTo>
                  <a:lnTo>
                    <a:pt x="351393" y="322873"/>
                  </a:lnTo>
                  <a:cubicBezTo>
                    <a:pt x="330232" y="350539"/>
                    <a:pt x="317611" y="385027"/>
                    <a:pt x="317611" y="422358"/>
                  </a:cubicBezTo>
                  <a:cubicBezTo>
                    <a:pt x="317611" y="472764"/>
                    <a:pt x="340480" y="518053"/>
                    <a:pt x="376635" y="548088"/>
                  </a:cubicBezTo>
                  <a:lnTo>
                    <a:pt x="26855" y="548088"/>
                  </a:lnTo>
                  <a:cubicBezTo>
                    <a:pt x="12052" y="548088"/>
                    <a:pt x="0" y="536055"/>
                    <a:pt x="0" y="521274"/>
                  </a:cubicBezTo>
                  <a:lnTo>
                    <a:pt x="0" y="473806"/>
                  </a:lnTo>
                  <a:cubicBezTo>
                    <a:pt x="0" y="457983"/>
                    <a:pt x="7212" y="443013"/>
                    <a:pt x="19453" y="432969"/>
                  </a:cubicBezTo>
                  <a:cubicBezTo>
                    <a:pt x="86638" y="377921"/>
                    <a:pt x="159043" y="341443"/>
                    <a:pt x="173751" y="334242"/>
                  </a:cubicBezTo>
                  <a:cubicBezTo>
                    <a:pt x="175365" y="333484"/>
                    <a:pt x="176408" y="331779"/>
                    <a:pt x="176408" y="329884"/>
                  </a:cubicBezTo>
                  <a:lnTo>
                    <a:pt x="176408" y="278720"/>
                  </a:lnTo>
                  <a:cubicBezTo>
                    <a:pt x="168437" y="265076"/>
                    <a:pt x="163313" y="250675"/>
                    <a:pt x="161320" y="237694"/>
                  </a:cubicBezTo>
                  <a:cubicBezTo>
                    <a:pt x="155627" y="237221"/>
                    <a:pt x="148035" y="229072"/>
                    <a:pt x="139969" y="200458"/>
                  </a:cubicBezTo>
                  <a:cubicBezTo>
                    <a:pt x="129531" y="164170"/>
                    <a:pt x="138925" y="156496"/>
                    <a:pt x="148320" y="156211"/>
                  </a:cubicBezTo>
                  <a:cubicBezTo>
                    <a:pt x="147371" y="153085"/>
                    <a:pt x="146612" y="149863"/>
                    <a:pt x="146042" y="146736"/>
                  </a:cubicBezTo>
                  <a:cubicBezTo>
                    <a:pt x="142436" y="128450"/>
                    <a:pt x="141487" y="111396"/>
                    <a:pt x="145758" y="95099"/>
                  </a:cubicBezTo>
                  <a:cubicBezTo>
                    <a:pt x="150787" y="73212"/>
                    <a:pt x="162744" y="55684"/>
                    <a:pt x="176029" y="42135"/>
                  </a:cubicBezTo>
                  <a:cubicBezTo>
                    <a:pt x="184379" y="33134"/>
                    <a:pt x="193869" y="25459"/>
                    <a:pt x="203928" y="19017"/>
                  </a:cubicBezTo>
                  <a:cubicBezTo>
                    <a:pt x="212183" y="13332"/>
                    <a:pt x="221293" y="8405"/>
                    <a:pt x="231162" y="5089"/>
                  </a:cubicBezTo>
                  <a:cubicBezTo>
                    <a:pt x="238849" y="2625"/>
                    <a:pt x="247105" y="825"/>
                    <a:pt x="255835" y="446"/>
                  </a:cubicBezTo>
                  <a:close/>
                </a:path>
              </a:pathLst>
            </a:custGeom>
            <a:solidFill>
              <a:schemeClr val="bg1"/>
            </a:solidFill>
            <a:ln>
              <a:noFill/>
            </a:ln>
            <a:effectLst>
              <a:outerShdw blurRad="368300" dist="304800" dir="5400000" algn="t" rotWithShape="0">
                <a:schemeClr val="bg2">
                  <a:lumMod val="25000"/>
                  <a:alpha val="1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en-US">
                <a:solidFill>
                  <a:schemeClr val="tx1">
                    <a:lumMod val="75000"/>
                    <a:lumOff val="25000"/>
                  </a:schemeClr>
                </a:solidFill>
                <a:latin typeface="阿里巴巴普惠体" panose="00020600040101010101" pitchFamily="18" charset="-122"/>
                <a:ea typeface="阿里巴巴普惠体" panose="00020600040101010101" pitchFamily="18" charset="-122"/>
                <a:cs typeface="+mn-ea"/>
                <a:sym typeface="思源黑体 CN Medium" panose="020b0600000000000000" pitchFamily="34" charset="-122"/>
              </a:endParaRPr>
            </a:p>
          </p:txBody>
        </p:sp>
      </p:grpSp>
      <p:grpSp>
        <p:nvGrpSpPr>
          <p:cNvPr id="17" name="组合 16">
            <a:extLst>
              <a:ext uri="{FF2B5EF4-FFF2-40B4-BE49-F238E27FC236}">
                <a16:creationId xmlns:a16="http://schemas.microsoft.com/office/drawing/2014/main" id="{0BB569EA-7F89-49A8-A10D-A54D0D22D755}"/>
              </a:ext>
            </a:extLst>
          </p:cNvPr>
          <p:cNvGrpSpPr/>
          <p:nvPr/>
        </p:nvGrpSpPr>
        <p:grpSpPr>
          <a:xfrm>
            <a:off x="4674099" y="1998668"/>
            <a:ext cx="2864982" cy="3749357"/>
            <a:chOff x="3847728" y="2156049"/>
            <a:chExt cx="2864982" cy="3749357"/>
          </a:xfrm>
        </p:grpSpPr>
        <p:sp>
          <p:nvSpPr>
            <p:cNvPr id="18" name="矩形 17">
              <a:extLst>
                <a:ext uri="{FF2B5EF4-FFF2-40B4-BE49-F238E27FC236}">
                  <a16:creationId xmlns:a16="http://schemas.microsoft.com/office/drawing/2014/main" id="{F0D2286E-E5BD-4217-BDC0-BA94083602F3}"/>
                </a:ext>
              </a:extLst>
            </p:cNvPr>
            <p:cNvSpPr/>
            <p:nvPr/>
          </p:nvSpPr>
          <p:spPr>
            <a:xfrm>
              <a:off x="3847728" y="2156049"/>
              <a:ext cx="2864982" cy="3703638"/>
            </a:xfrm>
            <a:prstGeom prst="rect">
              <a:avLst/>
            </a:prstGeom>
            <a:solidFill>
              <a:schemeClr val="bg1"/>
            </a:solidFill>
            <a:ln>
              <a:noFill/>
            </a:ln>
            <a:effectLst>
              <a:outerShdw blurRad="228600" dist="38100" dir="5400000" algn="t" rotWithShape="0">
                <a:prstClr val="black">
                  <a:alpha val="2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solidFill>
                  <a:schemeClr val="tx1">
                    <a:lumMod val="75000"/>
                    <a:lumOff val="25000"/>
                  </a:schemeClr>
                </a:solidFill>
                <a:latin typeface="阿里巴巴普惠体" panose="00020600040101010101" pitchFamily="18" charset="-122"/>
                <a:ea typeface="阿里巴巴普惠体" panose="00020600040101010101" pitchFamily="18" charset="-122"/>
                <a:sym typeface="思源黑体 CN Normal" panose="020b0400000000000000" pitchFamily="34" charset="-122"/>
              </a:endParaRPr>
            </a:p>
          </p:txBody>
        </p:sp>
        <p:sp>
          <p:nvSpPr>
            <p:cNvPr id="19" name="椭圆 18">
              <a:extLst>
                <a:ext uri="{FF2B5EF4-FFF2-40B4-BE49-F238E27FC236}">
                  <a16:creationId xmlns:a16="http://schemas.microsoft.com/office/drawing/2014/main" id="{A29F1124-EE87-461C-9D5F-9A552536F009}"/>
                </a:ext>
              </a:extLst>
            </p:cNvPr>
            <p:cNvSpPr/>
            <p:nvPr/>
          </p:nvSpPr>
          <p:spPr>
            <a:xfrm>
              <a:off x="4681133" y="2573529"/>
              <a:ext cx="1198171" cy="1198171"/>
            </a:xfrm>
            <a:prstGeom prst="ellipse">
              <a:avLst/>
            </a:prstGeom>
            <a:solidFill>
              <a:srgbClr val="6F6D54"/>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sz="2800" i="1">
                <a:solidFill>
                  <a:schemeClr val="tx1">
                    <a:lumMod val="75000"/>
                    <a:lumOff val="25000"/>
                  </a:schemeClr>
                </a:solidFill>
                <a:effectLst>
                  <a:outerShdw blurRad="50800" dist="38100" dir="2700000" algn="tl" rotWithShape="0">
                    <a:prstClr val="black">
                      <a:alpha val="13000"/>
                    </a:prstClr>
                  </a:outerShdw>
                </a:effectLst>
                <a:latin typeface="阿里巴巴普惠体" panose="00020600040101010101" pitchFamily="18" charset="-122"/>
                <a:ea typeface="阿里巴巴普惠体" panose="00020600040101010101" pitchFamily="18" charset="-122"/>
                <a:cs typeface="Arial Unicode MS" panose="020b0604020202020204" pitchFamily="34" charset="-122"/>
                <a:sym typeface="思源黑体 CN Normal" panose="020b0400000000000000" pitchFamily="34" charset="-122"/>
              </a:endParaRPr>
            </a:p>
          </p:txBody>
        </p:sp>
        <p:sp>
          <p:nvSpPr>
            <p:cNvPr id="20" name="椭圆 19">
              <a:extLst>
                <a:ext uri="{FF2B5EF4-FFF2-40B4-BE49-F238E27FC236}">
                  <a16:creationId xmlns:a16="http://schemas.microsoft.com/office/drawing/2014/main" id="{8B2AE0AB-D9AD-4BE4-802B-D035DE528A38}"/>
                </a:ext>
              </a:extLst>
            </p:cNvPr>
            <p:cNvSpPr/>
            <p:nvPr/>
          </p:nvSpPr>
          <p:spPr>
            <a:xfrm>
              <a:off x="4610133" y="2502530"/>
              <a:ext cx="1340172" cy="1340170"/>
            </a:xfrm>
            <a:prstGeom prst="ellipse">
              <a:avLst/>
            </a:prstGeom>
            <a:noFill/>
            <a:ln w="6350">
              <a:solidFill>
                <a:srgbClr val="6F6D54"/>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solidFill>
                  <a:schemeClr val="tx1">
                    <a:lumMod val="75000"/>
                    <a:lumOff val="25000"/>
                  </a:schemeClr>
                </a:solidFill>
                <a:latin typeface="阿里巴巴普惠体" panose="00020600040101010101" pitchFamily="18" charset="-122"/>
                <a:ea typeface="阿里巴巴普惠体" panose="00020600040101010101" pitchFamily="18" charset="-122"/>
                <a:sym typeface="思源黑体 CN Normal" panose="020b0400000000000000" pitchFamily="34" charset="-122"/>
              </a:endParaRPr>
            </a:p>
          </p:txBody>
        </p:sp>
        <p:sp>
          <p:nvSpPr>
            <p:cNvPr id="21" name="文本框 20">
              <a:extLst>
                <a:ext uri="{FF2B5EF4-FFF2-40B4-BE49-F238E27FC236}">
                  <a16:creationId xmlns:a16="http://schemas.microsoft.com/office/drawing/2014/main" id="{CDAA147C-9CBF-4E85-B56C-36F15EEDA53E}"/>
                </a:ext>
              </a:extLst>
            </p:cNvPr>
            <p:cNvSpPr txBox="1"/>
            <p:nvPr/>
          </p:nvSpPr>
          <p:spPr>
            <a:xfrm>
              <a:off x="4246740" y="4114611"/>
              <a:ext cx="2066959" cy="400110"/>
            </a:xfrm>
            <a:prstGeom prst="rect">
              <a:avLst/>
            </a:prstGeom>
            <a:noFill/>
          </p:spPr>
          <p:txBody>
            <a:bodyPr wrap="square" rtlCol="0">
              <a:spAutoFit/>
            </a:bodyPr>
            <a:lstStyle>
              <a:defPPr>
                <a:defRPr lang="zh-CN"/>
              </a:defPPr>
              <a:lvl1pPr marL="0" algn="ctr" defTabSz="914400" rtl="0" eaLnBrk="1" latinLnBrk="0" hangingPunct="1">
                <a:defRPr sz="2000" kern="1200">
                  <a:gradFill flip="none" rotWithShape="1">
                    <a:gsLst>
                      <a:gs pos="0">
                        <a:srgbClr val="F25400"/>
                      </a:gs>
                      <a:gs pos="75000">
                        <a:srgbClr val="A70E00"/>
                      </a:gs>
                    </a:gsLst>
                    <a:lin ang="5400000" scaled="1"/>
                  </a:gradFill>
                  <a:effectLst>
                    <a:outerShdw blurRad="38100" dist="63500" dir="2700000" algn="tl">
                      <a:srgbClr val="F25400">
                        <a:alpha val="9000"/>
                      </a:srgbClr>
                    </a:outerShdw>
                  </a:effectLst>
                  <a:latin typeface="思源黑体 CN Medium" panose="020b0600000000000000" pitchFamily="34" charset="-122"/>
                  <a:ea typeface="思源黑体 CN Medium" panose="020b06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chemeClr val="tx1">
                      <a:lumMod val="75000"/>
                      <a:lumOff val="25000"/>
                    </a:schemeClr>
                  </a:solidFill>
                  <a:effectLst/>
                  <a:latin typeface="阿里巴巴普惠体 Medium" panose="00020600040101010101" pitchFamily="18" charset="-122"/>
                  <a:ea typeface="阿里巴巴普惠体 Medium" panose="00020600040101010101" pitchFamily="18" charset="-122"/>
                  <a:cs typeface="阿里巴巴普惠体 Medium" panose="00020600040101010101" pitchFamily="18" charset="-122"/>
                  <a:sym typeface="思源黑体 CN Normal" panose="020b0400000000000000" pitchFamily="34" charset="-122"/>
                </a:rPr>
                <a:t>教师的文化形象</a:t>
              </a:r>
            </a:p>
          </p:txBody>
        </p:sp>
        <p:sp>
          <p:nvSpPr>
            <p:cNvPr id="22" name="文本框 21">
              <a:extLst>
                <a:ext uri="{FF2B5EF4-FFF2-40B4-BE49-F238E27FC236}">
                  <a16:creationId xmlns:a16="http://schemas.microsoft.com/office/drawing/2014/main" id="{BAEAA91D-B0CE-4491-93B2-A8BB324FF687}"/>
                </a:ext>
              </a:extLst>
            </p:cNvPr>
            <p:cNvSpPr txBox="1"/>
            <p:nvPr/>
          </p:nvSpPr>
          <p:spPr>
            <a:xfrm>
              <a:off x="4122754" y="4510553"/>
              <a:ext cx="2314930" cy="63305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sz="1400">
                  <a:solidFill>
                    <a:schemeClr val="tx1">
                      <a:lumMod val="75000"/>
                      <a:lumOff val="25000"/>
                    </a:schemeClr>
                  </a:solidFill>
                  <a:latin typeface="阿里巴巴普惠体" panose="00020600040101010101" pitchFamily="18" charset="-122"/>
                </a:rPr>
                <a:t>教师的文化形象是教师形象的核心。</a:t>
              </a:r>
            </a:p>
          </p:txBody>
        </p:sp>
        <p:sp>
          <p:nvSpPr>
            <p:cNvPr id="23" name="矩形 22">
              <a:extLst>
                <a:ext uri="{FF2B5EF4-FFF2-40B4-BE49-F238E27FC236}">
                  <a16:creationId xmlns:a16="http://schemas.microsoft.com/office/drawing/2014/main" id="{FB05EB31-FBBC-4276-9931-1918B715FC65}"/>
                </a:ext>
              </a:extLst>
            </p:cNvPr>
            <p:cNvSpPr/>
            <p:nvPr/>
          </p:nvSpPr>
          <p:spPr>
            <a:xfrm>
              <a:off x="3847728" y="5859687"/>
              <a:ext cx="2864982" cy="45719"/>
            </a:xfrm>
            <a:prstGeom prst="rect">
              <a:avLst/>
            </a:prstGeom>
            <a:solidFill>
              <a:srgbClr val="6F6D54"/>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solidFill>
                  <a:schemeClr val="tx1">
                    <a:lumMod val="75000"/>
                    <a:lumOff val="25000"/>
                  </a:schemeClr>
                </a:solidFill>
                <a:latin typeface="阿里巴巴普惠体" panose="00020600040101010101" pitchFamily="18" charset="-122"/>
                <a:ea typeface="阿里巴巴普惠体" panose="00020600040101010101" pitchFamily="18" charset="-122"/>
                <a:sym typeface="思源黑体 CN Normal" panose="020b0400000000000000" pitchFamily="34" charset="-122"/>
              </a:endParaRPr>
            </a:p>
          </p:txBody>
        </p:sp>
        <p:sp>
          <p:nvSpPr>
            <p:cNvPr id="24" name="user_209046">
              <a:extLst>
                <a:ext uri="{FF2B5EF4-FFF2-40B4-BE49-F238E27FC236}">
                  <a16:creationId xmlns:a16="http://schemas.microsoft.com/office/drawing/2014/main" id="{F0CF8AF6-91B5-4083-BA24-B6429841FE9B}"/>
                </a:ext>
              </a:extLst>
            </p:cNvPr>
            <p:cNvSpPr/>
            <p:nvPr/>
          </p:nvSpPr>
          <p:spPr>
            <a:xfrm>
              <a:off x="5016797" y="2918582"/>
              <a:ext cx="526842" cy="508064"/>
            </a:xfrm>
            <a:custGeom>
              <a:gdLst>
                <a:gd name="T0" fmla="*/ 11888 w 12803"/>
                <a:gd name="T1" fmla="*/ 0 h 12345"/>
                <a:gd name="T2" fmla="*/ 914 w 12803"/>
                <a:gd name="T3" fmla="*/ 0 h 12345"/>
                <a:gd name="T4" fmla="*/ 0 w 12803"/>
                <a:gd name="T5" fmla="*/ 914 h 12345"/>
                <a:gd name="T6" fmla="*/ 0 w 12803"/>
                <a:gd name="T7" fmla="*/ 8687 h 12345"/>
                <a:gd name="T8" fmla="*/ 914 w 12803"/>
                <a:gd name="T9" fmla="*/ 9602 h 12345"/>
                <a:gd name="T10" fmla="*/ 3201 w 12803"/>
                <a:gd name="T11" fmla="*/ 9602 h 12345"/>
                <a:gd name="T12" fmla="*/ 3201 w 12803"/>
                <a:gd name="T13" fmla="*/ 12345 h 12345"/>
                <a:gd name="T14" fmla="*/ 8230 w 12803"/>
                <a:gd name="T15" fmla="*/ 9602 h 12345"/>
                <a:gd name="T16" fmla="*/ 11888 w 12803"/>
                <a:gd name="T17" fmla="*/ 9602 h 12345"/>
                <a:gd name="T18" fmla="*/ 12803 w 12803"/>
                <a:gd name="T19" fmla="*/ 8687 h 12345"/>
                <a:gd name="T20" fmla="*/ 12803 w 12803"/>
                <a:gd name="T21" fmla="*/ 914 h 12345"/>
                <a:gd name="T22" fmla="*/ 11888 w 12803"/>
                <a:gd name="T23" fmla="*/ 0 h 12345"/>
                <a:gd name="T24" fmla="*/ 3201 w 12803"/>
                <a:gd name="T25" fmla="*/ 5487 h 12345"/>
                <a:gd name="T26" fmla="*/ 2286 w 12803"/>
                <a:gd name="T27" fmla="*/ 4572 h 12345"/>
                <a:gd name="T28" fmla="*/ 3201 w 12803"/>
                <a:gd name="T29" fmla="*/ 3658 h 12345"/>
                <a:gd name="T30" fmla="*/ 4115 w 12803"/>
                <a:gd name="T31" fmla="*/ 4572 h 12345"/>
                <a:gd name="T32" fmla="*/ 3201 w 12803"/>
                <a:gd name="T33" fmla="*/ 5487 h 12345"/>
                <a:gd name="T34" fmla="*/ 6401 w 12803"/>
                <a:gd name="T35" fmla="*/ 5487 h 12345"/>
                <a:gd name="T36" fmla="*/ 5487 w 12803"/>
                <a:gd name="T37" fmla="*/ 4572 h 12345"/>
                <a:gd name="T38" fmla="*/ 6401 w 12803"/>
                <a:gd name="T39" fmla="*/ 3658 h 12345"/>
                <a:gd name="T40" fmla="*/ 7316 w 12803"/>
                <a:gd name="T41" fmla="*/ 4572 h 12345"/>
                <a:gd name="T42" fmla="*/ 6401 w 12803"/>
                <a:gd name="T43" fmla="*/ 5487 h 12345"/>
                <a:gd name="T44" fmla="*/ 9602 w 12803"/>
                <a:gd name="T45" fmla="*/ 5487 h 12345"/>
                <a:gd name="T46" fmla="*/ 8687 w 12803"/>
                <a:gd name="T47" fmla="*/ 4572 h 12345"/>
                <a:gd name="T48" fmla="*/ 9602 w 12803"/>
                <a:gd name="T49" fmla="*/ 3658 h 12345"/>
                <a:gd name="T50" fmla="*/ 10516 w 12803"/>
                <a:gd name="T51" fmla="*/ 4572 h 12345"/>
                <a:gd name="T52" fmla="*/ 9602 w 12803"/>
                <a:gd name="T53" fmla="*/ 5487 h 12345"/>
                <a:gd name="T54" fmla="*/ 9602 w 12803"/>
                <a:gd name="T55" fmla="*/ 5487 h 12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2802" h="12345">
                  <a:moveTo>
                    <a:pt x="11888" y="0"/>
                  </a:moveTo>
                  <a:lnTo>
                    <a:pt x="914" y="0"/>
                  </a:lnTo>
                  <a:cubicBezTo>
                    <a:pt x="409" y="0"/>
                    <a:pt x="0" y="409"/>
                    <a:pt x="0" y="914"/>
                  </a:cubicBezTo>
                  <a:lnTo>
                    <a:pt x="0" y="8687"/>
                  </a:lnTo>
                  <a:cubicBezTo>
                    <a:pt x="0" y="9193"/>
                    <a:pt x="409" y="9602"/>
                    <a:pt x="914" y="9602"/>
                  </a:cubicBezTo>
                  <a:lnTo>
                    <a:pt x="3201" y="9602"/>
                  </a:lnTo>
                  <a:lnTo>
                    <a:pt x="3201" y="12345"/>
                  </a:lnTo>
                  <a:lnTo>
                    <a:pt x="8230" y="9602"/>
                  </a:lnTo>
                  <a:lnTo>
                    <a:pt x="11888" y="9602"/>
                  </a:lnTo>
                  <a:cubicBezTo>
                    <a:pt x="12393" y="9602"/>
                    <a:pt x="12803" y="9193"/>
                    <a:pt x="12803" y="8687"/>
                  </a:cubicBezTo>
                  <a:lnTo>
                    <a:pt x="12803" y="914"/>
                  </a:lnTo>
                  <a:cubicBezTo>
                    <a:pt x="12803" y="409"/>
                    <a:pt x="12393" y="0"/>
                    <a:pt x="11888" y="0"/>
                  </a:cubicBezTo>
                  <a:close/>
                  <a:moveTo>
                    <a:pt x="3201" y="5487"/>
                  </a:moveTo>
                  <a:cubicBezTo>
                    <a:pt x="2695" y="5487"/>
                    <a:pt x="2286" y="5077"/>
                    <a:pt x="2286" y="4572"/>
                  </a:cubicBezTo>
                  <a:cubicBezTo>
                    <a:pt x="2286" y="4067"/>
                    <a:pt x="2695" y="3658"/>
                    <a:pt x="3201" y="3658"/>
                  </a:cubicBezTo>
                  <a:cubicBezTo>
                    <a:pt x="3706" y="3658"/>
                    <a:pt x="4115" y="4067"/>
                    <a:pt x="4115" y="4572"/>
                  </a:cubicBezTo>
                  <a:cubicBezTo>
                    <a:pt x="4115" y="5077"/>
                    <a:pt x="3706" y="5487"/>
                    <a:pt x="3201" y="5487"/>
                  </a:cubicBezTo>
                  <a:close/>
                  <a:moveTo>
                    <a:pt x="6401" y="5487"/>
                  </a:moveTo>
                  <a:cubicBezTo>
                    <a:pt x="5896" y="5487"/>
                    <a:pt x="5487" y="5077"/>
                    <a:pt x="5487" y="4572"/>
                  </a:cubicBezTo>
                  <a:cubicBezTo>
                    <a:pt x="5487" y="4067"/>
                    <a:pt x="5896" y="3658"/>
                    <a:pt x="6401" y="3658"/>
                  </a:cubicBezTo>
                  <a:cubicBezTo>
                    <a:pt x="6907" y="3658"/>
                    <a:pt x="7316" y="4067"/>
                    <a:pt x="7316" y="4572"/>
                  </a:cubicBezTo>
                  <a:cubicBezTo>
                    <a:pt x="7316" y="5077"/>
                    <a:pt x="6907" y="5487"/>
                    <a:pt x="6401" y="5487"/>
                  </a:cubicBezTo>
                  <a:close/>
                  <a:moveTo>
                    <a:pt x="9602" y="5487"/>
                  </a:moveTo>
                  <a:cubicBezTo>
                    <a:pt x="9097" y="5487"/>
                    <a:pt x="8687" y="5077"/>
                    <a:pt x="8687" y="4572"/>
                  </a:cubicBezTo>
                  <a:cubicBezTo>
                    <a:pt x="8687" y="4067"/>
                    <a:pt x="9097" y="3658"/>
                    <a:pt x="9602" y="3658"/>
                  </a:cubicBezTo>
                  <a:cubicBezTo>
                    <a:pt x="10107" y="3658"/>
                    <a:pt x="10516" y="4067"/>
                    <a:pt x="10516" y="4572"/>
                  </a:cubicBezTo>
                  <a:cubicBezTo>
                    <a:pt x="10516" y="5077"/>
                    <a:pt x="10107" y="5487"/>
                    <a:pt x="9602" y="5487"/>
                  </a:cubicBezTo>
                  <a:close/>
                  <a:moveTo>
                    <a:pt x="9602" y="5487"/>
                  </a:moveTo>
                  <a:close/>
                </a:path>
              </a:pathLst>
            </a:custGeom>
            <a:solidFill>
              <a:schemeClr val="bg1"/>
            </a:solidFill>
            <a:ln>
              <a:noFill/>
            </a:ln>
            <a:effectLst>
              <a:outerShdw blurRad="368300" dist="304800" dir="5400000" algn="t" rotWithShape="0">
                <a:schemeClr val="bg2">
                  <a:lumMod val="25000"/>
                  <a:alpha val="1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en-US">
                <a:solidFill>
                  <a:schemeClr val="tx1">
                    <a:lumMod val="75000"/>
                    <a:lumOff val="25000"/>
                  </a:schemeClr>
                </a:solidFill>
                <a:latin typeface="阿里巴巴普惠体" panose="00020600040101010101" pitchFamily="18" charset="-122"/>
                <a:ea typeface="阿里巴巴普惠体" panose="00020600040101010101" pitchFamily="18" charset="-122"/>
                <a:cs typeface="+mn-ea"/>
                <a:sym typeface="思源黑体 CN Medium" panose="020b0600000000000000" pitchFamily="34" charset="-122"/>
              </a:endParaRPr>
            </a:p>
          </p:txBody>
        </p:sp>
      </p:grpSp>
      <p:grpSp>
        <p:nvGrpSpPr>
          <p:cNvPr id="25" name="组合 24">
            <a:extLst>
              <a:ext uri="{FF2B5EF4-FFF2-40B4-BE49-F238E27FC236}">
                <a16:creationId xmlns:a16="http://schemas.microsoft.com/office/drawing/2014/main" id="{3A152376-AEC1-4601-A247-1FC973DA350C}"/>
              </a:ext>
            </a:extLst>
          </p:cNvPr>
          <p:cNvGrpSpPr/>
          <p:nvPr/>
        </p:nvGrpSpPr>
        <p:grpSpPr>
          <a:xfrm>
            <a:off x="8268054" y="1998668"/>
            <a:ext cx="2864982" cy="3749357"/>
            <a:chOff x="6644778" y="2156049"/>
            <a:chExt cx="2864982" cy="3749357"/>
          </a:xfrm>
        </p:grpSpPr>
        <p:sp>
          <p:nvSpPr>
            <p:cNvPr id="26" name="矩形 25">
              <a:extLst>
                <a:ext uri="{FF2B5EF4-FFF2-40B4-BE49-F238E27FC236}">
                  <a16:creationId xmlns:a16="http://schemas.microsoft.com/office/drawing/2014/main" id="{BE824692-2A6A-4265-BCDB-204ED62284B4}"/>
                </a:ext>
              </a:extLst>
            </p:cNvPr>
            <p:cNvSpPr/>
            <p:nvPr/>
          </p:nvSpPr>
          <p:spPr>
            <a:xfrm>
              <a:off x="6644778" y="2156049"/>
              <a:ext cx="2864982" cy="3703638"/>
            </a:xfrm>
            <a:prstGeom prst="rect">
              <a:avLst/>
            </a:prstGeom>
            <a:solidFill>
              <a:schemeClr val="bg1"/>
            </a:solidFill>
            <a:ln>
              <a:noFill/>
            </a:ln>
            <a:effectLst>
              <a:outerShdw blurRad="228600" dist="38100" dir="5400000" algn="t" rotWithShape="0">
                <a:prstClr val="black">
                  <a:alpha val="2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solidFill>
                  <a:schemeClr val="tx1">
                    <a:lumMod val="75000"/>
                    <a:lumOff val="25000"/>
                  </a:schemeClr>
                </a:solidFill>
                <a:latin typeface="阿里巴巴普惠体" panose="00020600040101010101" pitchFamily="18" charset="-122"/>
                <a:ea typeface="阿里巴巴普惠体" panose="00020600040101010101" pitchFamily="18" charset="-122"/>
                <a:sym typeface="思源黑体 CN Normal" panose="020b0400000000000000" pitchFamily="34" charset="-122"/>
              </a:endParaRPr>
            </a:p>
          </p:txBody>
        </p:sp>
        <p:sp>
          <p:nvSpPr>
            <p:cNvPr id="27" name="椭圆 26">
              <a:extLst>
                <a:ext uri="{FF2B5EF4-FFF2-40B4-BE49-F238E27FC236}">
                  <a16:creationId xmlns:a16="http://schemas.microsoft.com/office/drawing/2014/main" id="{804D4F6D-C27A-4E55-8FD3-DEBEBB684803}"/>
                </a:ext>
              </a:extLst>
            </p:cNvPr>
            <p:cNvSpPr/>
            <p:nvPr/>
          </p:nvSpPr>
          <p:spPr>
            <a:xfrm>
              <a:off x="7478183" y="2573529"/>
              <a:ext cx="1198172" cy="1198172"/>
            </a:xfrm>
            <a:prstGeom prst="ellipse">
              <a:avLst/>
            </a:prstGeom>
            <a:solidFill>
              <a:srgbClr val="E8B17B"/>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sz="2800" i="1">
                <a:solidFill>
                  <a:schemeClr val="tx1">
                    <a:lumMod val="75000"/>
                    <a:lumOff val="25000"/>
                  </a:schemeClr>
                </a:solidFill>
                <a:effectLst>
                  <a:outerShdw blurRad="50800" dist="38100" dir="2700000" algn="tl" rotWithShape="0">
                    <a:prstClr val="black">
                      <a:alpha val="13000"/>
                    </a:prstClr>
                  </a:outerShdw>
                </a:effectLst>
                <a:latin typeface="阿里巴巴普惠体" panose="00020600040101010101" pitchFamily="18" charset="-122"/>
                <a:ea typeface="阿里巴巴普惠体" panose="00020600040101010101" pitchFamily="18" charset="-122"/>
                <a:cs typeface="Arial Unicode MS" panose="020b0604020202020204" pitchFamily="34" charset="-122"/>
                <a:sym typeface="思源黑体 CN Normal" panose="020b0400000000000000" pitchFamily="34" charset="-122"/>
              </a:endParaRPr>
            </a:p>
          </p:txBody>
        </p:sp>
        <p:sp>
          <p:nvSpPr>
            <p:cNvPr id="28" name="椭圆 27">
              <a:extLst>
                <a:ext uri="{FF2B5EF4-FFF2-40B4-BE49-F238E27FC236}">
                  <a16:creationId xmlns:a16="http://schemas.microsoft.com/office/drawing/2014/main" id="{B91CD874-778E-4271-9739-E80A5F993B72}"/>
                </a:ext>
              </a:extLst>
            </p:cNvPr>
            <p:cNvSpPr/>
            <p:nvPr/>
          </p:nvSpPr>
          <p:spPr>
            <a:xfrm>
              <a:off x="7407183" y="2502530"/>
              <a:ext cx="1340172" cy="1340170"/>
            </a:xfrm>
            <a:prstGeom prst="ellipse">
              <a:avLst/>
            </a:prstGeom>
            <a:noFill/>
            <a:ln w="6350">
              <a:solidFill>
                <a:srgbClr val="E8B17B"/>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solidFill>
                  <a:schemeClr val="tx1">
                    <a:lumMod val="75000"/>
                    <a:lumOff val="25000"/>
                  </a:schemeClr>
                </a:solidFill>
                <a:latin typeface="阿里巴巴普惠体" panose="00020600040101010101" pitchFamily="18" charset="-122"/>
                <a:ea typeface="阿里巴巴普惠体" panose="00020600040101010101" pitchFamily="18" charset="-122"/>
                <a:sym typeface="思源黑体 CN Normal" panose="020b0400000000000000" pitchFamily="34" charset="-122"/>
              </a:endParaRPr>
            </a:p>
          </p:txBody>
        </p:sp>
        <p:sp>
          <p:nvSpPr>
            <p:cNvPr id="29" name="文本框 28">
              <a:extLst>
                <a:ext uri="{FF2B5EF4-FFF2-40B4-BE49-F238E27FC236}">
                  <a16:creationId xmlns:a16="http://schemas.microsoft.com/office/drawing/2014/main" id="{6A618EBB-0ED0-4306-8E74-8F1D0F502E9B}"/>
                </a:ext>
              </a:extLst>
            </p:cNvPr>
            <p:cNvSpPr txBox="1"/>
            <p:nvPr/>
          </p:nvSpPr>
          <p:spPr>
            <a:xfrm>
              <a:off x="6967964" y="4114611"/>
              <a:ext cx="2218610" cy="400110"/>
            </a:xfrm>
            <a:prstGeom prst="rect">
              <a:avLst/>
            </a:prstGeom>
            <a:noFill/>
          </p:spPr>
          <p:txBody>
            <a:bodyPr wrap="square" rtlCol="0">
              <a:spAutoFit/>
            </a:bodyPr>
            <a:lstStyle>
              <a:defPPr>
                <a:defRPr lang="zh-CN"/>
              </a:defPPr>
              <a:lvl1pPr marL="0" algn="ctr" defTabSz="914400" rtl="0" eaLnBrk="1" latinLnBrk="0" hangingPunct="1">
                <a:defRPr sz="2000" kern="1200">
                  <a:gradFill flip="none" rotWithShape="1">
                    <a:gsLst>
                      <a:gs pos="0">
                        <a:srgbClr val="F25400"/>
                      </a:gs>
                      <a:gs pos="75000">
                        <a:srgbClr val="A70E00"/>
                      </a:gs>
                    </a:gsLst>
                    <a:lin ang="5400000" scaled="1"/>
                  </a:gradFill>
                  <a:effectLst>
                    <a:outerShdw blurRad="38100" dist="63500" dir="2700000" algn="tl">
                      <a:srgbClr val="F25400">
                        <a:alpha val="9000"/>
                      </a:srgbClr>
                    </a:outerShdw>
                  </a:effectLst>
                  <a:latin typeface="思源黑体 CN Medium" panose="020b0600000000000000" pitchFamily="34" charset="-122"/>
                  <a:ea typeface="思源黑体 CN Medium" panose="020b06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chemeClr val="tx1">
                      <a:lumMod val="75000"/>
                      <a:lumOff val="25000"/>
                    </a:schemeClr>
                  </a:solidFill>
                  <a:effectLst/>
                  <a:latin typeface="阿里巴巴普惠体 Medium" panose="00020600040101010101" pitchFamily="18" charset="-122"/>
                  <a:ea typeface="阿里巴巴普惠体 Medium" panose="00020600040101010101" pitchFamily="18" charset="-122"/>
                  <a:cs typeface="阿里巴巴普惠体 Medium" panose="00020600040101010101" pitchFamily="18" charset="-122"/>
                  <a:sym typeface="思源黑体 CN Normal" panose="020b0400000000000000" pitchFamily="34" charset="-122"/>
                </a:rPr>
                <a:t>教师的人格形象</a:t>
              </a:r>
            </a:p>
          </p:txBody>
        </p:sp>
        <p:sp>
          <p:nvSpPr>
            <p:cNvPr id="30" name="文本框 29">
              <a:extLst>
                <a:ext uri="{FF2B5EF4-FFF2-40B4-BE49-F238E27FC236}">
                  <a16:creationId xmlns:a16="http://schemas.microsoft.com/office/drawing/2014/main" id="{506A4370-4EA4-4012-AD36-892F4203B17D}"/>
                </a:ext>
              </a:extLst>
            </p:cNvPr>
            <p:cNvSpPr txBox="1"/>
            <p:nvPr/>
          </p:nvSpPr>
          <p:spPr>
            <a:xfrm>
              <a:off x="6919804" y="4510553"/>
              <a:ext cx="2314930" cy="63305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sz="1400">
                  <a:solidFill>
                    <a:schemeClr val="tx1">
                      <a:lumMod val="75000"/>
                      <a:lumOff val="25000"/>
                    </a:schemeClr>
                  </a:solidFill>
                  <a:latin typeface="阿里巴巴普惠体" panose="00020600040101010101" pitchFamily="18" charset="-122"/>
                </a:rPr>
                <a:t>教师的人格形象是学生亲近或疏远教师的首要因素。</a:t>
              </a:r>
            </a:p>
          </p:txBody>
        </p:sp>
        <p:sp>
          <p:nvSpPr>
            <p:cNvPr id="31" name="矩形 30">
              <a:extLst>
                <a:ext uri="{FF2B5EF4-FFF2-40B4-BE49-F238E27FC236}">
                  <a16:creationId xmlns:a16="http://schemas.microsoft.com/office/drawing/2014/main" id="{0696E0F2-D895-438D-8C12-B5E5AC83D082}"/>
                </a:ext>
              </a:extLst>
            </p:cNvPr>
            <p:cNvSpPr/>
            <p:nvPr/>
          </p:nvSpPr>
          <p:spPr>
            <a:xfrm>
              <a:off x="6644778" y="5859687"/>
              <a:ext cx="2864982" cy="45719"/>
            </a:xfrm>
            <a:prstGeom prst="rect">
              <a:avLst/>
            </a:prstGeom>
            <a:solidFill>
              <a:srgbClr val="E8B17B"/>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solidFill>
                  <a:schemeClr val="tx1">
                    <a:lumMod val="75000"/>
                    <a:lumOff val="25000"/>
                  </a:schemeClr>
                </a:solidFill>
                <a:latin typeface="阿里巴巴普惠体" panose="00020600040101010101" pitchFamily="18" charset="-122"/>
                <a:ea typeface="阿里巴巴普惠体" panose="00020600040101010101" pitchFamily="18" charset="-122"/>
                <a:sym typeface="思源黑体 CN Normal" panose="020b0400000000000000" pitchFamily="34" charset="-122"/>
              </a:endParaRPr>
            </a:p>
          </p:txBody>
        </p:sp>
        <p:sp>
          <p:nvSpPr>
            <p:cNvPr id="32" name="user_209046">
              <a:extLst>
                <a:ext uri="{FF2B5EF4-FFF2-40B4-BE49-F238E27FC236}">
                  <a16:creationId xmlns:a16="http://schemas.microsoft.com/office/drawing/2014/main" id="{0F2AC656-D618-4FA6-9BCB-06F334D962E0}"/>
                </a:ext>
              </a:extLst>
            </p:cNvPr>
            <p:cNvSpPr/>
            <p:nvPr/>
          </p:nvSpPr>
          <p:spPr>
            <a:xfrm>
              <a:off x="7795211" y="2826232"/>
              <a:ext cx="564116" cy="692766"/>
            </a:xfrm>
            <a:custGeom>
              <a:gdLst>
                <a:gd name="T0" fmla="*/ 4225 w 8450"/>
                <a:gd name="T1" fmla="*/ 0 h 10376"/>
                <a:gd name="T2" fmla="*/ 0 w 8450"/>
                <a:gd name="T3" fmla="*/ 4225 h 10376"/>
                <a:gd name="T4" fmla="*/ 4225 w 8450"/>
                <a:gd name="T5" fmla="*/ 8450 h 10376"/>
                <a:gd name="T6" fmla="*/ 8450 w 8450"/>
                <a:gd name="T7" fmla="*/ 4225 h 10376"/>
                <a:gd name="T8" fmla="*/ 4225 w 8450"/>
                <a:gd name="T9" fmla="*/ 0 h 10376"/>
                <a:gd name="T10" fmla="*/ 4225 w 8450"/>
                <a:gd name="T11" fmla="*/ 6092 h 10376"/>
                <a:gd name="T12" fmla="*/ 2359 w 8450"/>
                <a:gd name="T13" fmla="*/ 4226 h 10376"/>
                <a:gd name="T14" fmla="*/ 4225 w 8450"/>
                <a:gd name="T15" fmla="*/ 2360 h 10376"/>
                <a:gd name="T16" fmla="*/ 6092 w 8450"/>
                <a:gd name="T17" fmla="*/ 4226 h 10376"/>
                <a:gd name="T18" fmla="*/ 4225 w 8450"/>
                <a:gd name="T19" fmla="*/ 6092 h 10376"/>
                <a:gd name="T20" fmla="*/ 6682 w 8450"/>
                <a:gd name="T21" fmla="*/ 8571 h 10376"/>
                <a:gd name="T22" fmla="*/ 6322 w 8450"/>
                <a:gd name="T23" fmla="*/ 8582 h 10376"/>
                <a:gd name="T24" fmla="*/ 4225 w 8450"/>
                <a:gd name="T25" fmla="*/ 9225 h 10376"/>
                <a:gd name="T26" fmla="*/ 2180 w 8450"/>
                <a:gd name="T27" fmla="*/ 8611 h 10376"/>
                <a:gd name="T28" fmla="*/ 1793 w 8450"/>
                <a:gd name="T29" fmla="*/ 8620 h 10376"/>
                <a:gd name="T30" fmla="*/ 1533 w 8450"/>
                <a:gd name="T31" fmla="*/ 8956 h 10376"/>
                <a:gd name="T32" fmla="*/ 1352 w 8450"/>
                <a:gd name="T33" fmla="*/ 9871 h 10376"/>
                <a:gd name="T34" fmla="*/ 1857 w 8450"/>
                <a:gd name="T35" fmla="*/ 10376 h 10376"/>
                <a:gd name="T36" fmla="*/ 6680 w 8450"/>
                <a:gd name="T37" fmla="*/ 10376 h 10376"/>
                <a:gd name="T38" fmla="*/ 7185 w 8450"/>
                <a:gd name="T39" fmla="*/ 9871 h 10376"/>
                <a:gd name="T40" fmla="*/ 7004 w 8450"/>
                <a:gd name="T41" fmla="*/ 8956 h 10376"/>
                <a:gd name="T42" fmla="*/ 6682 w 8450"/>
                <a:gd name="T43" fmla="*/ 8571 h 103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8450" h="10376">
                  <a:moveTo>
                    <a:pt x="4225" y="0"/>
                  </a:moveTo>
                  <a:cubicBezTo>
                    <a:pt x="1892" y="0"/>
                    <a:pt x="0" y="1891"/>
                    <a:pt x="0" y="4225"/>
                  </a:cubicBezTo>
                  <a:cubicBezTo>
                    <a:pt x="0" y="6558"/>
                    <a:pt x="1892" y="8450"/>
                    <a:pt x="4225" y="8450"/>
                  </a:cubicBezTo>
                  <a:cubicBezTo>
                    <a:pt x="6559" y="8450"/>
                    <a:pt x="8450" y="6558"/>
                    <a:pt x="8450" y="4225"/>
                  </a:cubicBezTo>
                  <a:cubicBezTo>
                    <a:pt x="8450" y="1892"/>
                    <a:pt x="6559" y="0"/>
                    <a:pt x="4225" y="0"/>
                  </a:cubicBezTo>
                  <a:close/>
                  <a:moveTo>
                    <a:pt x="4225" y="6092"/>
                  </a:moveTo>
                  <a:cubicBezTo>
                    <a:pt x="3194" y="6092"/>
                    <a:pt x="2359" y="5257"/>
                    <a:pt x="2359" y="4226"/>
                  </a:cubicBezTo>
                  <a:cubicBezTo>
                    <a:pt x="2359" y="3194"/>
                    <a:pt x="3194" y="2360"/>
                    <a:pt x="4225" y="2360"/>
                  </a:cubicBezTo>
                  <a:cubicBezTo>
                    <a:pt x="5257" y="2360"/>
                    <a:pt x="6092" y="3195"/>
                    <a:pt x="6092" y="4226"/>
                  </a:cubicBezTo>
                  <a:cubicBezTo>
                    <a:pt x="6092" y="5257"/>
                    <a:pt x="5257" y="6092"/>
                    <a:pt x="4225" y="6092"/>
                  </a:cubicBezTo>
                  <a:close/>
                  <a:moveTo>
                    <a:pt x="6682" y="8571"/>
                  </a:moveTo>
                  <a:cubicBezTo>
                    <a:pt x="6570" y="8507"/>
                    <a:pt x="6432" y="8516"/>
                    <a:pt x="6322" y="8582"/>
                  </a:cubicBezTo>
                  <a:cubicBezTo>
                    <a:pt x="5643" y="8991"/>
                    <a:pt x="5117" y="9225"/>
                    <a:pt x="4225" y="9225"/>
                  </a:cubicBezTo>
                  <a:cubicBezTo>
                    <a:pt x="3355" y="9225"/>
                    <a:pt x="2843" y="9002"/>
                    <a:pt x="2180" y="8611"/>
                  </a:cubicBezTo>
                  <a:cubicBezTo>
                    <a:pt x="2060" y="8539"/>
                    <a:pt x="1909" y="8542"/>
                    <a:pt x="1793" y="8620"/>
                  </a:cubicBezTo>
                  <a:cubicBezTo>
                    <a:pt x="1659" y="8710"/>
                    <a:pt x="1584" y="8811"/>
                    <a:pt x="1533" y="8956"/>
                  </a:cubicBezTo>
                  <a:lnTo>
                    <a:pt x="1352" y="9871"/>
                  </a:lnTo>
                  <a:cubicBezTo>
                    <a:pt x="1352" y="10148"/>
                    <a:pt x="1579" y="10376"/>
                    <a:pt x="1857" y="10376"/>
                  </a:cubicBezTo>
                  <a:lnTo>
                    <a:pt x="6680" y="10376"/>
                  </a:lnTo>
                  <a:cubicBezTo>
                    <a:pt x="6958" y="10376"/>
                    <a:pt x="7185" y="10148"/>
                    <a:pt x="7185" y="9871"/>
                  </a:cubicBezTo>
                  <a:lnTo>
                    <a:pt x="7004" y="8956"/>
                  </a:lnTo>
                  <a:cubicBezTo>
                    <a:pt x="6947" y="8792"/>
                    <a:pt x="6845" y="8663"/>
                    <a:pt x="6682" y="8571"/>
                  </a:cubicBezTo>
                  <a:close/>
                </a:path>
              </a:pathLst>
            </a:custGeom>
            <a:solidFill>
              <a:schemeClr val="bg1"/>
            </a:solidFill>
            <a:ln>
              <a:noFill/>
            </a:ln>
            <a:effectLst>
              <a:outerShdw blurRad="368300" dist="304800" dir="5400000" algn="t" rotWithShape="0">
                <a:schemeClr val="bg2">
                  <a:lumMod val="25000"/>
                  <a:alpha val="1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en-US">
                <a:solidFill>
                  <a:schemeClr val="tx1">
                    <a:lumMod val="75000"/>
                    <a:lumOff val="25000"/>
                  </a:schemeClr>
                </a:solidFill>
                <a:latin typeface="阿里巴巴普惠体" panose="00020600040101010101" pitchFamily="18" charset="-122"/>
                <a:ea typeface="阿里巴巴普惠体" panose="00020600040101010101" pitchFamily="18" charset="-122"/>
                <a:cs typeface="+mn-ea"/>
                <a:sym typeface="思源黑体 CN Medium" panose="020b0600000000000000" pitchFamily="34" charset="-122"/>
              </a:endParaRPr>
            </a:p>
          </p:txBody>
        </p:sp>
      </p:grpSp>
      <p:grpSp>
        <p:nvGrpSpPr>
          <p:cNvPr id="33" name="组合 32">
            <a:extLst>
              <a:ext uri="{FF2B5EF4-FFF2-40B4-BE49-F238E27FC236}">
                <a16:creationId xmlns:a16="http://schemas.microsoft.com/office/drawing/2014/main" id="{52557DB7-D489-4051-B2AA-EF0307FC6ED5}"/>
              </a:ext>
            </a:extLst>
          </p:cNvPr>
          <p:cNvGrpSpPr/>
          <p:nvPr/>
        </p:nvGrpSpPr>
        <p:grpSpPr>
          <a:xfrm>
            <a:off x="720681" y="636225"/>
            <a:ext cx="4561736" cy="646331"/>
            <a:chOff x="2005898" y="2258400"/>
            <a:chExt cx="4561736" cy="646331"/>
          </a:xfrm>
          <a:solidFill>
            <a:srgbClr val="6F6D54"/>
          </a:solidFill>
        </p:grpSpPr>
        <p:sp>
          <p:nvSpPr>
            <p:cNvPr id="34" name="文本框 33">
              <a:extLst>
                <a:ext uri="{FF2B5EF4-FFF2-40B4-BE49-F238E27FC236}">
                  <a16:creationId xmlns:a16="http://schemas.microsoft.com/office/drawing/2014/main" id="{64677C6F-CE85-42D7-A159-CE6EE0E0724B}"/>
                </a:ext>
              </a:extLst>
            </p:cNvPr>
            <p:cNvSpPr txBox="1"/>
            <p:nvPr/>
          </p:nvSpPr>
          <p:spPr>
            <a:xfrm>
              <a:off x="2571634" y="2258400"/>
              <a:ext cx="3996000" cy="646331"/>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rgbClr val="6F6D54"/>
                  </a:solidFill>
                  <a:latin typeface="锐字真言体免费商用" panose="02010600030101010101" pitchFamily="2" charset="-122"/>
                  <a:ea typeface="锐字真言体免费商用" panose="02010600030101010101" pitchFamily="2" charset="-122"/>
                  <a:sym typeface="思源黑体" panose="020b0500000000000000" pitchFamily="34" charset="-122"/>
                </a:rPr>
                <a:t>教师的职业形象</a:t>
              </a:r>
            </a:p>
          </p:txBody>
        </p:sp>
        <p:grpSp>
          <p:nvGrpSpPr>
            <p:cNvPr id="35" name="组合 34">
              <a:extLst>
                <a:ext uri="{FF2B5EF4-FFF2-40B4-BE49-F238E27FC236}">
                  <a16:creationId xmlns:a16="http://schemas.microsoft.com/office/drawing/2014/main" id="{221E76D1-EEA1-40F2-86A4-A2D25F45A154}"/>
                </a:ext>
              </a:extLst>
            </p:cNvPr>
            <p:cNvGrpSpPr/>
            <p:nvPr/>
          </p:nvGrpSpPr>
          <p:grpSpPr>
            <a:xfrm>
              <a:off x="2005898" y="2286217"/>
              <a:ext cx="507369" cy="507369"/>
              <a:chOff x="2005898" y="2286217"/>
              <a:chExt cx="507369" cy="507369"/>
            </a:xfrm>
            <a:grpFill/>
          </p:grpSpPr>
          <p:sp>
            <p:nvSpPr>
              <p:cNvPr id="36" name="椭圆 35">
                <a:extLst>
                  <a:ext uri="{FF2B5EF4-FFF2-40B4-BE49-F238E27FC236}">
                    <a16:creationId xmlns:a16="http://schemas.microsoft.com/office/drawing/2014/main" id="{4FEF1069-1E68-4443-B0E5-47AFD071439E}"/>
                  </a:ext>
                </a:extLst>
              </p:cNvPr>
              <p:cNvSpPr/>
              <p:nvPr/>
            </p:nvSpPr>
            <p:spPr>
              <a:xfrm>
                <a:off x="2005898" y="2286217"/>
                <a:ext cx="507369" cy="507369"/>
              </a:xfrm>
              <a:prstGeom prst="ellipse">
                <a:avLst/>
              </a:prstGeom>
              <a:grp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kern="0">
                  <a:solidFill>
                    <a:prstClr val="white"/>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思源黑体" panose="020b0500000000000000" pitchFamily="34" charset="-122"/>
                </a:endParaRPr>
              </a:p>
            </p:txBody>
          </p:sp>
          <p:sp>
            <p:nvSpPr>
              <p:cNvPr id="37" name="文本框 36">
                <a:extLst>
                  <a:ext uri="{FF2B5EF4-FFF2-40B4-BE49-F238E27FC236}">
                    <a16:creationId xmlns:a16="http://schemas.microsoft.com/office/drawing/2014/main" id="{45A1595C-EEA9-438C-BA69-DA0AC3203B74}"/>
                  </a:ext>
                </a:extLst>
              </p:cNvPr>
              <p:cNvSpPr txBox="1"/>
              <p:nvPr/>
            </p:nvSpPr>
            <p:spPr>
              <a:xfrm>
                <a:off x="2039222" y="2309069"/>
                <a:ext cx="440721" cy="461665"/>
              </a:xfrm>
              <a:prstGeom prst="rect">
                <a:avLst/>
              </a:prstGeom>
              <a:noFill/>
              <a:effec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思源黑体" panose="020b0500000000000000" pitchFamily="34" charset="-122"/>
                  </a:rPr>
                  <a:t>1</a:t>
                </a:r>
                <a:endParaRPr lang="zh-CN" altLang="en-US" sz="24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思源黑体" panose="020b0500000000000000" pitchFamily="34" charset="-122"/>
                </a:endParaRPr>
              </a:p>
            </p:txBody>
          </p:sp>
        </p:grpSp>
      </p:grpSp>
    </p:spTree>
  </p:cSld>
  <p:clrMapOvr>
    <a:masterClrMapping/>
  </p:clrMapOvr>
  <p:transition>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17"/>
                                        </p:tgtEl>
                                        <p:attrNameLst>
                                          <p:attrName>style.visibility</p:attrName>
                                        </p:attrNameLst>
                                      </p:cBhvr>
                                      <p:to>
                                        <p:strVal val="visible"/>
                                      </p:to>
                                    </p:set>
                                    <p:anim calcmode="lin" valueType="num">
                                      <p:cBhvr additive="base">
                                        <p:cTn id="11" dur="500" fill="hold"/>
                                        <p:tgtEl>
                                          <p:spTgt spid="17"/>
                                        </p:tgtEl>
                                        <p:attrNameLst>
                                          <p:attrName>ppt_x</p:attrName>
                                        </p:attrNameLst>
                                      </p:cBhvr>
                                      <p:tavLst>
                                        <p:tav tm="0">
                                          <p:val>
                                            <p:strVal val="#ppt_x"/>
                                          </p:val>
                                        </p:tav>
                                        <p:tav tm="100000">
                                          <p:val>
                                            <p:strVal val="#ppt_x"/>
                                          </p:val>
                                        </p:tav>
                                      </p:tavLst>
                                    </p:anim>
                                    <p:anim calcmode="lin" valueType="num">
                                      <p:cBhvr additive="base">
                                        <p:cTn id="12" dur="500" fill="hold"/>
                                        <p:tgtEl>
                                          <p:spTgt spid="17"/>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25"/>
                                        </p:tgtEl>
                                        <p:attrNameLst>
                                          <p:attrName>style.visibility</p:attrName>
                                        </p:attrNameLst>
                                      </p:cBhvr>
                                      <p:to>
                                        <p:strVal val="visible"/>
                                      </p:to>
                                    </p:set>
                                    <p:anim calcmode="lin" valueType="num">
                                      <p:cBhvr additive="base">
                                        <p:cTn id="15" dur="500" fill="hold"/>
                                        <p:tgtEl>
                                          <p:spTgt spid="25"/>
                                        </p:tgtEl>
                                        <p:attrNameLst>
                                          <p:attrName>ppt_x</p:attrName>
                                        </p:attrNameLst>
                                      </p:cBhvr>
                                      <p:tavLst>
                                        <p:tav tm="0">
                                          <p:val>
                                            <p:strVal val="#ppt_x"/>
                                          </p:val>
                                        </p:tav>
                                        <p:tav tm="100000">
                                          <p:val>
                                            <p:strVal val="#ppt_x"/>
                                          </p:val>
                                        </p:tav>
                                      </p:tavLst>
                                    </p:anim>
                                    <p:anim calcmode="lin" valueType="num">
                                      <p:cBhvr additive="base">
                                        <p:cTn id="16"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17" fill="hold" nodeType="clickPar">
                      <p:stCondLst>
                        <p:cond delay="indefinite"/>
                      </p:stCondLst>
                      <p:childTnLst>
                        <p:par>
                          <p:cTn id="18" fill="hold">
                            <p:stCondLst>
                              <p:cond delay="0"/>
                            </p:stCondLst>
                            <p:childTnLst>
                              <p:par>
                                <p:cTn id="19" presetID="22" presetClass="entr" presetSubtype="8" dur="500" fill="hold" nodeType="clickEffect">
                                  <p:stCondLst>
                                    <p:cond delay="0"/>
                                  </p:stCondLst>
                                  <p:childTnLst>
                                    <p:set>
                                      <p:cBhvr>
                                        <p:cTn id="20" dur="1" fill="hold">
                                          <p:stCondLst>
                                            <p:cond delay="0"/>
                                          </p:stCondLst>
                                        </p:cTn>
                                        <p:tgtEl>
                                          <p:spTgt spid="33"/>
                                        </p:tgtEl>
                                        <p:attrNameLst>
                                          <p:attrName>style.visibility</p:attrName>
                                        </p:attrNameLst>
                                      </p:cBhvr>
                                      <p:to>
                                        <p:strVal val="visible"/>
                                      </p:to>
                                    </p:set>
                                    <p:animEffect transition="in" filter="wipe(left)">
                                      <p:cBhvr>
                                        <p:cTn id="21" dur="500"/>
                                        <p:tgtEl>
                                          <p:spTgt spid="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a:extLst>
              <a:ext uri="{FF2B5EF4-FFF2-40B4-BE49-F238E27FC236}">
                <a16:creationId xmlns:a16="http://schemas.microsoft.com/office/drawing/2014/main" id="{82A1802B-BF6E-4EA8-8CB1-F6FEE3A4DDD8}"/>
              </a:ext>
            </a:extLst>
          </p:cNvPr>
          <p:cNvPicPr>
            <a:picLocks noChangeAspect="1"/>
          </p:cNvPicPr>
          <p:nvPr/>
        </p:nvPicPr>
        <p:blipFill>
          <a:blip r:embed="rId2">
            <a:extLst>
              <a:ext uri="{28A0092B-C50C-407E-A947-70E740481C1C}">
                <a14:useLocalDpi xmlns:a14="http://schemas.microsoft.com/office/drawing/2010/main" val="0"/>
              </a:ext>
            </a:extLst>
          </a:blip>
          <a:srcRect r="42512"/>
          <a:stretch>
            <a:fillRect/>
          </a:stretch>
        </p:blipFill>
        <p:spPr>
          <a:xfrm>
            <a:off x="0" y="0"/>
            <a:ext cx="5829300" cy="6858000"/>
          </a:xfrm>
          <a:prstGeom prst="rect">
            <a:avLst/>
          </a:prstGeom>
        </p:spPr>
      </p:pic>
      <p:pic>
        <p:nvPicPr>
          <p:cNvPr id="7" name="图片 6">
            <a:extLst>
              <a:ext uri="{FF2B5EF4-FFF2-40B4-BE49-F238E27FC236}">
                <a16:creationId xmlns:a16="http://schemas.microsoft.com/office/drawing/2014/main" id="{440EC070-D513-4A51-BEF2-FCD5001CF3FE}"/>
              </a:ext>
            </a:extLst>
          </p:cNvPr>
          <p:cNvPicPr>
            <a:picLocks noChangeAspect="1"/>
          </p:cNvPicPr>
          <p:nvPr/>
        </p:nvPicPr>
        <p:blipFill>
          <a:blip r:embed="rId3">
            <a:extLst>
              <a:ext uri="{28A0092B-C50C-407E-A947-70E740481C1C}">
                <a14:useLocalDpi xmlns:a14="http://schemas.microsoft.com/office/drawing/2010/main" val="0"/>
              </a:ext>
            </a:extLst>
          </a:blip>
          <a:srcRect l="58020"/>
          <a:stretch>
            <a:fillRect/>
          </a:stretch>
        </p:blipFill>
        <p:spPr>
          <a:xfrm>
            <a:off x="8143875" y="0"/>
            <a:ext cx="4048125" cy="6858000"/>
          </a:xfrm>
          <a:prstGeom prst="rect">
            <a:avLst/>
          </a:prstGeom>
        </p:spPr>
      </p:pic>
      <p:pic>
        <p:nvPicPr>
          <p:cNvPr id="8" name="图片 7">
            <a:extLst>
              <a:ext uri="{FF2B5EF4-FFF2-40B4-BE49-F238E27FC236}">
                <a16:creationId xmlns:a16="http://schemas.microsoft.com/office/drawing/2014/main" id="{5672BF1D-9936-4C79-BBCE-9DFDA106B4EE}"/>
              </a:ext>
            </a:extLst>
          </p:cNvPr>
          <p:cNvPicPr>
            <a:picLocks noChangeAspect="1"/>
          </p:cNvPicPr>
          <p:nvPr/>
        </p:nvPicPr>
        <p:blipFill>
          <a:blip r:embed="rId4">
            <a:extLst>
              <a:ext uri="{28A0092B-C50C-407E-A947-70E740481C1C}">
                <a14:useLocalDpi xmlns:a14="http://schemas.microsoft.com/office/drawing/2010/main" val="0"/>
              </a:ext>
            </a:extLst>
          </a:blip>
          <a:srcRect l="58020" t="92639" r="26966" b="278"/>
          <a:stretch>
            <a:fillRect/>
          </a:stretch>
        </p:blipFill>
        <p:spPr>
          <a:xfrm>
            <a:off x="5010151" y="5848350"/>
            <a:ext cx="4695824" cy="1009650"/>
          </a:xfrm>
          <a:prstGeom prst="rect">
            <a:avLst/>
          </a:prstGeom>
        </p:spPr>
      </p:pic>
      <p:sp>
        <p:nvSpPr>
          <p:cNvPr id="9" name="矩形 8">
            <a:extLst>
              <a:ext uri="{FF2B5EF4-FFF2-40B4-BE49-F238E27FC236}">
                <a16:creationId xmlns:a16="http://schemas.microsoft.com/office/drawing/2014/main" id="{856ABC19-8FC4-4AC4-A322-3EDE4214E7B7}"/>
              </a:ext>
            </a:extLst>
          </p:cNvPr>
          <p:cNvSpPr/>
          <p:nvPr/>
        </p:nvSpPr>
        <p:spPr>
          <a:xfrm>
            <a:off x="912000" y="2735128"/>
            <a:ext cx="10368000" cy="132343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8000">
                <a:solidFill>
                  <a:srgbClr val="6F6D54"/>
                </a:solidFill>
                <a:latin typeface="锐字真言体免费商用" panose="02010600030101010101" pitchFamily="2" charset="-122"/>
                <a:ea typeface="锐字真言体免费商用" panose="02010600030101010101" pitchFamily="2" charset="-122"/>
              </a:rPr>
              <a:t>教师应具备的基本素养</a:t>
            </a:r>
          </a:p>
        </p:txBody>
      </p:sp>
      <p:sp>
        <p:nvSpPr>
          <p:cNvPr id="11" name="矩形 10">
            <a:extLst>
              <a:ext uri="{FF2B5EF4-FFF2-40B4-BE49-F238E27FC236}">
                <a16:creationId xmlns:a16="http://schemas.microsoft.com/office/drawing/2014/main" id="{670F74A1-BCCE-4B4D-A8CC-7791864BE322}"/>
              </a:ext>
            </a:extLst>
          </p:cNvPr>
          <p:cNvSpPr/>
          <p:nvPr/>
        </p:nvSpPr>
        <p:spPr>
          <a:xfrm>
            <a:off x="2542497" y="4190863"/>
            <a:ext cx="7127420" cy="49199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buFont typeface="阿里巴巴普惠体"/>
              <a:buNone/>
            </a:pPr>
            <a:r>
              <a:rPr lang="zh-CN" altLang="en-US" sz="1000">
                <a:solidFill>
                  <a:schemeClr val="bg1">
                    <a:lumMod val="50000"/>
                  </a:schemeClr>
                </a:solidFill>
                <a:latin typeface="阿里巴巴普惠体"/>
              </a:rPr>
              <a:t>教师的地位和作用是通过教师在教育教学中充当的角色行为来表征和实现的，教师在教学中的角色是教师的多种社会属性和社会关系在教学活动中的反映</a:t>
            </a:r>
            <a:endParaRPr lang="zh-CN" altLang="en-US" sz="1000">
              <a:solidFill>
                <a:schemeClr val="bg1">
                  <a:lumMod val="50000"/>
                </a:schemeClr>
              </a:solidFill>
            </a:endParaRPr>
          </a:p>
        </p:txBody>
      </p:sp>
      <p:grpSp>
        <p:nvGrpSpPr>
          <p:cNvPr id="14" name="组合 13">
            <a:extLst>
              <a:ext uri="{FF2B5EF4-FFF2-40B4-BE49-F238E27FC236}">
                <a16:creationId xmlns:a16="http://schemas.microsoft.com/office/drawing/2014/main" id="{E0439668-1BD5-47D6-8886-CA79C9B9618D}"/>
              </a:ext>
            </a:extLst>
          </p:cNvPr>
          <p:cNvGrpSpPr/>
          <p:nvPr/>
        </p:nvGrpSpPr>
        <p:grpSpPr>
          <a:xfrm>
            <a:off x="5108800" y="1727134"/>
            <a:ext cx="2016000" cy="616388"/>
            <a:chOff x="4429126" y="4564670"/>
            <a:chExt cx="2016000" cy="616388"/>
          </a:xfrm>
          <a:noFill/>
        </p:grpSpPr>
        <p:sp>
          <p:nvSpPr>
            <p:cNvPr id="12" name="矩形: 圆角 11">
              <a:extLst>
                <a:ext uri="{FF2B5EF4-FFF2-40B4-BE49-F238E27FC236}">
                  <a16:creationId xmlns:a16="http://schemas.microsoft.com/office/drawing/2014/main" id="{62DAF85F-E842-42E0-A7BE-54E315DA1028}"/>
                </a:ext>
              </a:extLst>
            </p:cNvPr>
            <p:cNvSpPr/>
            <p:nvPr/>
          </p:nvSpPr>
          <p:spPr>
            <a:xfrm>
              <a:off x="4429126" y="4564670"/>
              <a:ext cx="2016000" cy="612000"/>
            </a:xfrm>
            <a:prstGeom prst="roundRect">
              <a:avLst>
                <a:gd name="adj" fmla="val 50000"/>
              </a:avLst>
            </a:prstGeom>
            <a:grpFill/>
            <a:ln>
              <a:solidFill>
                <a:srgbClr val="E8B17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solidFill>
                  <a:schemeClr val="tx1">
                    <a:lumMod val="75000"/>
                    <a:lumOff val="25000"/>
                  </a:schemeClr>
                </a:solidFill>
              </a:endParaRPr>
            </a:p>
          </p:txBody>
        </p:sp>
        <p:sp>
          <p:nvSpPr>
            <p:cNvPr id="13" name="文本框 12">
              <a:extLst>
                <a:ext uri="{FF2B5EF4-FFF2-40B4-BE49-F238E27FC236}">
                  <a16:creationId xmlns:a16="http://schemas.microsoft.com/office/drawing/2014/main" id="{3B7B0DC2-5EC9-4062-BB02-02F4C75C10A3}"/>
                </a:ext>
              </a:extLst>
            </p:cNvPr>
            <p:cNvSpPr txBox="1"/>
            <p:nvPr/>
          </p:nvSpPr>
          <p:spPr>
            <a:xfrm>
              <a:off x="4536880" y="4596283"/>
              <a:ext cx="1800493" cy="584775"/>
            </a:xfrm>
            <a:prstGeom prst="rect">
              <a:avLst/>
            </a:prstGeom>
            <a:grpFill/>
            <a:ln>
              <a:noFill/>
            </a:ln>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200">
                  <a:solidFill>
                    <a:schemeClr val="tx1">
                      <a:lumMod val="75000"/>
                      <a:lumOff val="25000"/>
                    </a:schemeClr>
                  </a:solidFill>
                </a:rPr>
                <a:t>第二部分</a:t>
              </a:r>
            </a:p>
          </p:txBody>
        </p:sp>
      </p:grpSp>
      <p:sp>
        <p:nvSpPr>
          <p:cNvPr id="19" name="矩形 18">
            <a:extLst>
              <a:ext uri="{FF2B5EF4-FFF2-40B4-BE49-F238E27FC236}">
                <a16:creationId xmlns:a16="http://schemas.microsoft.com/office/drawing/2014/main" id="{F301DE24-B566-4A50-8655-F58C94347DDC}"/>
              </a:ext>
            </a:extLst>
          </p:cNvPr>
          <p:cNvSpPr/>
          <p:nvPr/>
        </p:nvSpPr>
        <p:spPr>
          <a:xfrm>
            <a:off x="4637294" y="286435"/>
            <a:ext cx="4698588" cy="27699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1200">
                <a:solidFill>
                  <a:schemeClr val="bg1">
                    <a:lumMod val="50000"/>
                  </a:schemeClr>
                </a:solidFill>
              </a:rPr>
              <a:t>角色形象|基本素养|教学素养|素养提升</a:t>
            </a:r>
          </a:p>
        </p:txBody>
      </p:sp>
    </p:spTree>
    <p:extLst>
      <p:ext uri="{BB962C8B-B14F-4D97-AF65-F5344CB8AC3E}">
        <p14:creationId xmlns:p14="http://schemas.microsoft.com/office/powerpoint/2010/main" val="161149957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barn(inVertical)">
                                      <p:cBhvr>
                                        <p:cTn id="7" dur="500"/>
                                        <p:tgtEl>
                                          <p:spTgt spid="14"/>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1" presetClass="entr" presetSubtype="0" dur="100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 calcmode="lin" valueType="num">
                                      <p:cBhvr>
                                        <p:cTn id="12" dur="1000" fill="hold"/>
                                        <p:tgtEl>
                                          <p:spTgt spid="9"/>
                                        </p:tgtEl>
                                        <p:attrNameLst>
                                          <p:attrName>ppt_w</p:attrName>
                                        </p:attrNameLst>
                                      </p:cBhvr>
                                      <p:tavLst>
                                        <p:tav tm="0">
                                          <p:val>
                                            <p:fltVal val="0"/>
                                          </p:val>
                                        </p:tav>
                                        <p:tav tm="100000">
                                          <p:val>
                                            <p:strVal val="#ppt_w"/>
                                          </p:val>
                                        </p:tav>
                                      </p:tavLst>
                                    </p:anim>
                                    <p:anim calcmode="lin" valueType="num">
                                      <p:cBhvr>
                                        <p:cTn id="13" dur="1000" fill="hold"/>
                                        <p:tgtEl>
                                          <p:spTgt spid="9"/>
                                        </p:tgtEl>
                                        <p:attrNameLst>
                                          <p:attrName>ppt_h</p:attrName>
                                        </p:attrNameLst>
                                      </p:cBhvr>
                                      <p:tavLst>
                                        <p:tav tm="0">
                                          <p:val>
                                            <p:fltVal val="0"/>
                                          </p:val>
                                        </p:tav>
                                        <p:tav tm="100000">
                                          <p:val>
                                            <p:strVal val="#ppt_h"/>
                                          </p:val>
                                        </p:tav>
                                      </p:tavLst>
                                    </p:anim>
                                    <p:anim calcmode="lin" valueType="num">
                                      <p:cBhvr>
                                        <p:cTn id="14" dur="1000" fill="hold"/>
                                        <p:tgtEl>
                                          <p:spTgt spid="9"/>
                                        </p:tgtEl>
                                        <p:attrNameLst>
                                          <p:attrName>style.rotation</p:attrName>
                                        </p:attrNameLst>
                                      </p:cBhvr>
                                      <p:tavLst>
                                        <p:tav tm="0">
                                          <p:val>
                                            <p:fltVal val="90"/>
                                          </p:val>
                                        </p:tav>
                                        <p:tav tm="100000">
                                          <p:val>
                                            <p:fltVal val="0"/>
                                          </p:val>
                                        </p:tav>
                                      </p:tavLst>
                                    </p:anim>
                                    <p:animEffect transition="in" filter="fade">
                                      <p:cBhvr>
                                        <p:cTn id="15" dur="1000"/>
                                        <p:tgtEl>
                                          <p:spTgt spid="9"/>
                                        </p:tgtEl>
                                      </p:cBhvr>
                                    </p:animEffect>
                                  </p:childTnLst>
                                </p:cTn>
                              </p:par>
                            </p:childTnLst>
                          </p:cTn>
                        </p:par>
                      </p:childTnLst>
                    </p:cTn>
                  </p:par>
                  <p:par>
                    <p:cTn id="16" fill="hold" nodeType="clickPar">
                      <p:stCondLst>
                        <p:cond delay="indefinite"/>
                      </p:stCondLst>
                      <p:childTnLst>
                        <p:par>
                          <p:cTn id="17" fill="hold">
                            <p:stCondLst>
                              <p:cond delay="0"/>
                            </p:stCondLst>
                            <p:childTnLst>
                              <p:par>
                                <p:cTn id="18" presetID="2" presetClass="entr" presetSubtype="4" dur="500" fill="hold" grpId="0" nodeType="clickEffect">
                                  <p:stCondLst>
                                    <p:cond delay="0"/>
                                  </p:stCondLst>
                                  <p:childTnLst>
                                    <p:set>
                                      <p:cBhvr>
                                        <p:cTn id="19" dur="1" fill="hold">
                                          <p:stCondLst>
                                            <p:cond delay="0"/>
                                          </p:stCondLst>
                                        </p:cTn>
                                        <p:tgtEl>
                                          <p:spTgt spid="11"/>
                                        </p:tgtEl>
                                        <p:attrNameLst>
                                          <p:attrName>style.visibility</p:attrName>
                                        </p:attrNameLst>
                                      </p:cBhvr>
                                      <p:to>
                                        <p:strVal val="visible"/>
                                      </p:to>
                                    </p:set>
                                    <p:anim calcmode="lin" valueType="num">
                                      <p:cBhvr additive="base">
                                        <p:cTn id="20" dur="500" fill="hold"/>
                                        <p:tgtEl>
                                          <p:spTgt spid="11"/>
                                        </p:tgtEl>
                                        <p:attrNameLst>
                                          <p:attrName>ppt_x</p:attrName>
                                        </p:attrNameLst>
                                      </p:cBhvr>
                                      <p:tavLst>
                                        <p:tav tm="0">
                                          <p:val>
                                            <p:strVal val="#ppt_x"/>
                                          </p:val>
                                        </p:tav>
                                        <p:tav tm="100000">
                                          <p:val>
                                            <p:strVal val="#ppt_x"/>
                                          </p:val>
                                        </p:tav>
                                      </p:tavLst>
                                    </p:anim>
                                    <p:anim calcmode="lin" valueType="num">
                                      <p:cBhvr additive="base">
                                        <p:cTn id="21"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组合 3">
            <a:extLst>
              <a:ext uri="{FF2B5EF4-FFF2-40B4-BE49-F238E27FC236}">
                <a16:creationId xmlns:a16="http://schemas.microsoft.com/office/drawing/2014/main" id="{43DD9E98-A694-44C3-922F-205D7B3579AF}"/>
              </a:ext>
            </a:extLst>
          </p:cNvPr>
          <p:cNvGrpSpPr/>
          <p:nvPr/>
        </p:nvGrpSpPr>
        <p:grpSpPr>
          <a:xfrm>
            <a:off x="720681" y="636225"/>
            <a:ext cx="7477736" cy="646331"/>
            <a:chOff x="2005898" y="2258400"/>
            <a:chExt cx="7477736" cy="646331"/>
          </a:xfrm>
          <a:solidFill>
            <a:srgbClr val="6F6D54"/>
          </a:solidFill>
        </p:grpSpPr>
        <p:sp>
          <p:nvSpPr>
            <p:cNvPr id="5" name="文本框 4">
              <a:extLst>
                <a:ext uri="{FF2B5EF4-FFF2-40B4-BE49-F238E27FC236}">
                  <a16:creationId xmlns:a16="http://schemas.microsoft.com/office/drawing/2014/main" id="{6A280501-E52D-4D30-BA40-B76B90743669}"/>
                </a:ext>
              </a:extLst>
            </p:cNvPr>
            <p:cNvSpPr txBox="1"/>
            <p:nvPr/>
          </p:nvSpPr>
          <p:spPr>
            <a:xfrm>
              <a:off x="2571634" y="2258400"/>
              <a:ext cx="6912000" cy="646331"/>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rgbClr val="6F6D54"/>
                  </a:solidFill>
                  <a:latin typeface="锐字真言体免费商用" panose="02010600030101010101" pitchFamily="2" charset="-122"/>
                  <a:ea typeface="锐字真言体免费商用" panose="02010600030101010101" pitchFamily="2" charset="-122"/>
                  <a:sym typeface="思源黑体" panose="020b0500000000000000" pitchFamily="34" charset="-122"/>
                </a:rPr>
                <a:t>教师的职业道德素养的表现</a:t>
              </a:r>
            </a:p>
          </p:txBody>
        </p:sp>
        <p:grpSp>
          <p:nvGrpSpPr>
            <p:cNvPr id="6" name="组合 5">
              <a:extLst>
                <a:ext uri="{FF2B5EF4-FFF2-40B4-BE49-F238E27FC236}">
                  <a16:creationId xmlns:a16="http://schemas.microsoft.com/office/drawing/2014/main" id="{BF5AE901-3F7E-4118-A51B-BE23E0FE98F3}"/>
                </a:ext>
              </a:extLst>
            </p:cNvPr>
            <p:cNvGrpSpPr/>
            <p:nvPr/>
          </p:nvGrpSpPr>
          <p:grpSpPr>
            <a:xfrm>
              <a:off x="2005898" y="2286217"/>
              <a:ext cx="507369" cy="507369"/>
              <a:chOff x="2005898" y="2286217"/>
              <a:chExt cx="507369" cy="507369"/>
            </a:xfrm>
            <a:grpFill/>
          </p:grpSpPr>
          <p:sp>
            <p:nvSpPr>
              <p:cNvPr id="7" name="椭圆 6">
                <a:extLst>
                  <a:ext uri="{FF2B5EF4-FFF2-40B4-BE49-F238E27FC236}">
                    <a16:creationId xmlns:a16="http://schemas.microsoft.com/office/drawing/2014/main" id="{F7776442-18F0-481F-9EF7-AA8E6EF927C7}"/>
                  </a:ext>
                </a:extLst>
              </p:cNvPr>
              <p:cNvSpPr/>
              <p:nvPr/>
            </p:nvSpPr>
            <p:spPr>
              <a:xfrm>
                <a:off x="2005898" y="2286217"/>
                <a:ext cx="507369" cy="507369"/>
              </a:xfrm>
              <a:prstGeom prst="ellipse">
                <a:avLst/>
              </a:prstGeom>
              <a:grp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kern="0">
                  <a:solidFill>
                    <a:prstClr val="white"/>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思源黑体" panose="020b0500000000000000" pitchFamily="34" charset="-122"/>
                </a:endParaRPr>
              </a:p>
            </p:txBody>
          </p:sp>
          <p:sp>
            <p:nvSpPr>
              <p:cNvPr id="8" name="文本框 7">
                <a:extLst>
                  <a:ext uri="{FF2B5EF4-FFF2-40B4-BE49-F238E27FC236}">
                    <a16:creationId xmlns:a16="http://schemas.microsoft.com/office/drawing/2014/main" id="{1A49D486-92E1-402C-8199-6C8E180051EF}"/>
                  </a:ext>
                </a:extLst>
              </p:cNvPr>
              <p:cNvSpPr txBox="1"/>
              <p:nvPr/>
            </p:nvSpPr>
            <p:spPr>
              <a:xfrm>
                <a:off x="2039222" y="2309069"/>
                <a:ext cx="440721" cy="461665"/>
              </a:xfrm>
              <a:prstGeom prst="rect">
                <a:avLst/>
              </a:prstGeom>
              <a:noFill/>
              <a:effec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思源黑体" panose="020b0500000000000000" pitchFamily="34" charset="-122"/>
                  </a:rPr>
                  <a:t>2</a:t>
                </a:r>
                <a:endParaRPr lang="zh-CN" altLang="en-US" sz="24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思源黑体" panose="020b0500000000000000" pitchFamily="34" charset="-122"/>
                </a:endParaRPr>
              </a:p>
            </p:txBody>
          </p:sp>
        </p:grpSp>
      </p:grpSp>
      <p:sp>
        <p:nvSpPr>
          <p:cNvPr id="2" name="矩形 1">
            <a:extLst>
              <a:ext uri="{FF2B5EF4-FFF2-40B4-BE49-F238E27FC236}">
                <a16:creationId xmlns:a16="http://schemas.microsoft.com/office/drawing/2014/main" id="{3E10335A-4331-45A9-8B44-CDF078FD6881}"/>
              </a:ext>
            </a:extLst>
          </p:cNvPr>
          <p:cNvSpPr/>
          <p:nvPr/>
        </p:nvSpPr>
        <p:spPr>
          <a:xfrm>
            <a:off x="4343400" y="1752992"/>
            <a:ext cx="6476453"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chemeClr val="tx1">
                    <a:lumMod val="75000"/>
                    <a:lumOff val="25000"/>
                  </a:schemeClr>
                </a:solidFill>
                <a:latin typeface="阿里巴巴普惠体 Medium" panose="00020600040101010101" pitchFamily="18" charset="-122"/>
                <a:ea typeface="阿里巴巴普惠体 Medium" panose="00020600040101010101" pitchFamily="18" charset="-122"/>
                <a:cs typeface="阿里巴巴普惠体 Medium" panose="00020600040101010101" pitchFamily="18" charset="-122"/>
              </a:rPr>
              <a:t>教师的师德首先表现在对教育事业的忠诚上（基本要求）</a:t>
            </a:r>
          </a:p>
        </p:txBody>
      </p:sp>
      <p:sp>
        <p:nvSpPr>
          <p:cNvPr id="3" name="矩形 2">
            <a:extLst>
              <a:ext uri="{FF2B5EF4-FFF2-40B4-BE49-F238E27FC236}">
                <a16:creationId xmlns:a16="http://schemas.microsoft.com/office/drawing/2014/main" id="{16097BFC-3ECB-4E28-ABBB-21401D4D7B30}"/>
              </a:ext>
            </a:extLst>
          </p:cNvPr>
          <p:cNvSpPr/>
          <p:nvPr/>
        </p:nvSpPr>
        <p:spPr>
          <a:xfrm>
            <a:off x="4343400" y="2339003"/>
            <a:ext cx="7095017" cy="150772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gn="just">
              <a:lnSpc>
                <a:spcPct val="130000"/>
              </a:lnSpc>
              <a:buFont typeface="Arial" pitchFamily="34" charset="0"/>
              <a:buChar char="•"/>
            </a:pPr>
            <a:r>
              <a:rPr lang="zh-CN" altLang="en-US">
                <a:solidFill>
                  <a:schemeClr val="tx1">
                    <a:lumMod val="75000"/>
                    <a:lumOff val="25000"/>
                  </a:schemeClr>
                </a:solidFill>
              </a:rPr>
              <a:t>热爱教育事业必须具体体现在热爱学生上，热爱学生是教师职业道德的核心</a:t>
            </a:r>
          </a:p>
          <a:p>
            <a:pPr marL="285750" indent="-285750" algn="just">
              <a:lnSpc>
                <a:spcPct val="130000"/>
              </a:lnSpc>
              <a:buFont typeface="Arial" pitchFamily="34" charset="0"/>
              <a:buChar char="•"/>
            </a:pPr>
            <a:r>
              <a:rPr lang="zh-CN" altLang="en-US">
                <a:solidFill>
                  <a:schemeClr val="tx1">
                    <a:lumMod val="75000"/>
                    <a:lumOff val="25000"/>
                  </a:schemeClr>
                </a:solidFill>
              </a:rPr>
              <a:t>教师的道德还突出地表现在教师自身的道德修养上</a:t>
            </a:r>
          </a:p>
          <a:p>
            <a:pPr marL="285750" indent="-285750" algn="just">
              <a:lnSpc>
                <a:spcPct val="130000"/>
              </a:lnSpc>
              <a:buFont typeface="Arial" pitchFamily="34" charset="0"/>
              <a:buChar char="•"/>
            </a:pPr>
            <a:r>
              <a:rPr lang="zh-CN" altLang="en-US">
                <a:solidFill>
                  <a:schemeClr val="tx1">
                    <a:lumMod val="75000"/>
                    <a:lumOff val="25000"/>
                  </a:schemeClr>
                </a:solidFill>
              </a:rPr>
              <a:t>教师的职业道德，归根结底就是一个爱字，即爱每一个学生。</a:t>
            </a:r>
          </a:p>
        </p:txBody>
      </p:sp>
      <p:grpSp>
        <p:nvGrpSpPr>
          <p:cNvPr id="9" name="组合 8">
            <a:extLst>
              <a:ext uri="{FF2B5EF4-FFF2-40B4-BE49-F238E27FC236}">
                <a16:creationId xmlns:a16="http://schemas.microsoft.com/office/drawing/2014/main" id="{D2BADEEF-F2AC-47FF-97BC-EFAB01821B60}"/>
              </a:ext>
            </a:extLst>
          </p:cNvPr>
          <p:cNvGrpSpPr/>
          <p:nvPr/>
        </p:nvGrpSpPr>
        <p:grpSpPr>
          <a:xfrm>
            <a:off x="4343400" y="4119713"/>
            <a:ext cx="7095017" cy="1840607"/>
            <a:chOff x="1286417" y="4526212"/>
            <a:chExt cx="6329443" cy="1840607"/>
          </a:xfrm>
        </p:grpSpPr>
        <p:sp>
          <p:nvSpPr>
            <p:cNvPr id="11" name="矩形 10">
              <a:extLst>
                <a:ext uri="{FF2B5EF4-FFF2-40B4-BE49-F238E27FC236}">
                  <a16:creationId xmlns:a16="http://schemas.microsoft.com/office/drawing/2014/main" id="{EA5D0091-5694-4738-803C-CB434C567F5D}"/>
                </a:ext>
              </a:extLst>
            </p:cNvPr>
            <p:cNvSpPr/>
            <p:nvPr/>
          </p:nvSpPr>
          <p:spPr>
            <a:xfrm>
              <a:off x="1286417" y="4526212"/>
              <a:ext cx="6329443" cy="1840607"/>
            </a:xfrm>
            <a:prstGeom prst="rect">
              <a:avLst/>
            </a:prstGeom>
            <a:solidFill>
              <a:srgbClr val="6F6D5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lnSpc>
                  <a:spcPct val="130000"/>
                </a:lnSpc>
              </a:pPr>
              <a:endParaRPr lang="zh-CN" altLang="en-US"/>
            </a:p>
          </p:txBody>
        </p:sp>
        <p:sp>
          <p:nvSpPr>
            <p:cNvPr id="12" name="矩形 11">
              <a:extLst>
                <a:ext uri="{FF2B5EF4-FFF2-40B4-BE49-F238E27FC236}">
                  <a16:creationId xmlns:a16="http://schemas.microsoft.com/office/drawing/2014/main" id="{D742BBE3-F267-4362-9EC1-1B4DD9B54779}"/>
                </a:ext>
              </a:extLst>
            </p:cNvPr>
            <p:cNvSpPr/>
            <p:nvPr/>
          </p:nvSpPr>
          <p:spPr>
            <a:xfrm>
              <a:off x="1373502" y="4585157"/>
              <a:ext cx="6155272" cy="1722716"/>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buFont typeface="阿里巴巴普惠体"/>
                <a:buNone/>
              </a:pPr>
              <a:r>
                <a:rPr lang="zh-CN" altLang="en-US" sz="2000">
                  <a:solidFill>
                    <a:schemeClr val="bg1"/>
                  </a:solidFill>
                  <a:latin typeface="阿里巴巴普惠体"/>
                </a:rPr>
                <a:t>一个充满爱心的教师，必然有着积极的人生态度、爱生活、爱家庭、爱事业、爱自己从事的工作。反之，一个没有活力的老师。对事业、对工作没有兴趣，对他人没有热情，缺乏自信心，是不可能爱学生的。</a:t>
              </a:r>
            </a:p>
          </p:txBody>
        </p:sp>
      </p:grpSp>
      <p:pic>
        <p:nvPicPr>
          <p:cNvPr id="13" name="图片 12">
            <a:extLst>
              <a:ext uri="{FF2B5EF4-FFF2-40B4-BE49-F238E27FC236}">
                <a16:creationId xmlns:a16="http://schemas.microsoft.com/office/drawing/2014/main" id="{C18C9FEB-9F4A-451B-8EC5-535438F7594D}"/>
              </a:ext>
            </a:extLst>
          </p:cNvPr>
          <p:cNvPicPr>
            <a:picLocks noChangeAspect="1"/>
          </p:cNvPicPr>
          <p:nvPr/>
        </p:nvPicPr>
        <p:blipFill>
          <a:blip r:embed="rId2">
            <a:extLst>
              <a:ext uri="{28A0092B-C50C-407E-A947-70E740481C1C}">
                <a14:useLocalDpi xmlns:a14="http://schemas.microsoft.com/office/drawing/2010/main" val="0"/>
              </a:ext>
            </a:extLst>
          </a:blip>
          <a:srcRect l="7051" t="11918" r="7557"/>
          <a:stretch>
            <a:fillRect/>
          </a:stretch>
        </p:blipFill>
        <p:spPr>
          <a:xfrm flipH="1">
            <a:off x="754005" y="2343068"/>
            <a:ext cx="2931642" cy="3024000"/>
          </a:xfrm>
          <a:prstGeom prst="rect">
            <a:avLst/>
          </a:prstGeom>
        </p:spPr>
      </p:pic>
    </p:spTree>
  </p:cSld>
  <p:clrMapOvr>
    <a:masterClrMapping/>
  </p:clrMapOvr>
  <p:transition>
    <p:push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wipe(left)">
                                      <p:cBhvr>
                                        <p:cTn id="11" dur="500"/>
                                        <p:tgtEl>
                                          <p:spTgt spid="9"/>
                                        </p:tgtEl>
                                      </p:cBhvr>
                                    </p:animEffect>
                                  </p:childTnLst>
                                </p:cTn>
                              </p:par>
                            </p:childTnLst>
                          </p:cTn>
                        </p:par>
                        <p:par>
                          <p:cTn id="12" fill="hold" nodeType="afterGroup">
                            <p:stCondLst>
                              <p:cond delay="1000"/>
                            </p:stCondLst>
                            <p:childTnLst>
                              <p:par>
                                <p:cTn id="13" presetID="22" presetClass="entr" presetSubtype="8" dur="500" fill="hold" grpId="0" nodeType="after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wipe(left)">
                                      <p:cBhvr>
                                        <p:cTn id="15" dur="500"/>
                                        <p:tgtEl>
                                          <p:spTgt spid="3"/>
                                        </p:tgtEl>
                                      </p:cBhvr>
                                    </p:animEffect>
                                  </p:childTnLst>
                                </p:cTn>
                              </p:par>
                            </p:childTnLst>
                          </p:cTn>
                        </p:par>
                        <p:par>
                          <p:cTn id="16" fill="hold" nodeType="afterGroup">
                            <p:stCondLst>
                              <p:cond delay="1500"/>
                            </p:stCondLst>
                            <p:childTnLst>
                              <p:par>
                                <p:cTn id="17" presetID="22" presetClass="entr" presetSubtype="8" dur="500" fill="hold" grpId="0" nodeType="after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wipe(left)">
                                      <p:cBhvr>
                                        <p:cTn id="19" dur="500"/>
                                        <p:tgtEl>
                                          <p:spTgt spid="2"/>
                                        </p:tgtEl>
                                      </p:cBhvr>
                                    </p:animEffect>
                                  </p:childTnLst>
                                </p:cTn>
                              </p:par>
                            </p:childTnLst>
                          </p:cTn>
                        </p:par>
                      </p:childTnLst>
                    </p:cTn>
                  </p:par>
                  <p:par>
                    <p:cTn id="20" fill="hold" nodeType="clickPar">
                      <p:stCondLst>
                        <p:cond delay="indefinite"/>
                        <p:cond evt="onBegin" delay="0">
                          <p:tn val="19"/>
                        </p:cond>
                      </p:stCondLst>
                      <p:childTnLst>
                        <p:par>
                          <p:cTn id="21" fill="hold">
                            <p:stCondLst>
                              <p:cond delay="0"/>
                            </p:stCondLst>
                            <p:childTnLst>
                              <p:par>
                                <p:cTn id="22" presetID="2" presetClass="entr" presetSubtype="4" dur="500" fill="hold" nodeType="clickEffect">
                                  <p:stCondLst>
                                    <p:cond delay="0"/>
                                  </p:stCondLst>
                                  <p:childTnLst>
                                    <p:set>
                                      <p:cBhvr>
                                        <p:cTn id="23" dur="1" fill="hold">
                                          <p:stCondLst>
                                            <p:cond delay="0"/>
                                          </p:stCondLst>
                                        </p:cTn>
                                        <p:tgtEl>
                                          <p:spTgt spid="13"/>
                                        </p:tgtEl>
                                        <p:attrNameLst>
                                          <p:attrName>style.visibility</p:attrName>
                                        </p:attrNameLst>
                                      </p:cBhvr>
                                      <p:to>
                                        <p:strVal val="visible"/>
                                      </p:to>
                                    </p:set>
                                    <p:anim calcmode="lin" valueType="num">
                                      <p:cBhvr additive="base">
                                        <p:cTn id="24" dur="500" fill="hold"/>
                                        <p:tgtEl>
                                          <p:spTgt spid="13"/>
                                        </p:tgtEl>
                                        <p:attrNameLst>
                                          <p:attrName>ppt_x</p:attrName>
                                        </p:attrNameLst>
                                      </p:cBhvr>
                                      <p:tavLst>
                                        <p:tav tm="0">
                                          <p:val>
                                            <p:strVal val="#ppt_x"/>
                                          </p:val>
                                        </p:tav>
                                        <p:tav tm="100000">
                                          <p:val>
                                            <p:strVal val="#ppt_x"/>
                                          </p:val>
                                        </p:tav>
                                      </p:tavLst>
                                    </p:anim>
                                    <p:anim calcmode="lin" valueType="num">
                                      <p:cBhvr additive="base">
                                        <p:cTn id="25"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组合 3">
            <a:extLst>
              <a:ext uri="{FF2B5EF4-FFF2-40B4-BE49-F238E27FC236}">
                <a16:creationId xmlns:a16="http://schemas.microsoft.com/office/drawing/2014/main" id="{920338D0-CFF4-4A60-8E38-4F07D279E9B7}"/>
              </a:ext>
            </a:extLst>
          </p:cNvPr>
          <p:cNvGrpSpPr/>
          <p:nvPr/>
        </p:nvGrpSpPr>
        <p:grpSpPr>
          <a:xfrm>
            <a:off x="720681" y="636225"/>
            <a:ext cx="7477736" cy="646331"/>
            <a:chOff x="2005898" y="2258400"/>
            <a:chExt cx="7477736" cy="646331"/>
          </a:xfrm>
          <a:solidFill>
            <a:srgbClr val="6F6D54"/>
          </a:solidFill>
        </p:grpSpPr>
        <p:sp>
          <p:nvSpPr>
            <p:cNvPr id="5" name="文本框 4">
              <a:extLst>
                <a:ext uri="{FF2B5EF4-FFF2-40B4-BE49-F238E27FC236}">
                  <a16:creationId xmlns:a16="http://schemas.microsoft.com/office/drawing/2014/main" id="{C563F26B-113F-48AC-9760-2CDEDF16522C}"/>
                </a:ext>
              </a:extLst>
            </p:cNvPr>
            <p:cNvSpPr txBox="1"/>
            <p:nvPr/>
          </p:nvSpPr>
          <p:spPr>
            <a:xfrm>
              <a:off x="2571634" y="2258400"/>
              <a:ext cx="6912000" cy="646331"/>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rgbClr val="6F6D54"/>
                  </a:solidFill>
                  <a:latin typeface="锐字真言体免费商用" panose="02010600030101010101" pitchFamily="2" charset="-122"/>
                  <a:ea typeface="锐字真言体免费商用" panose="02010600030101010101" pitchFamily="2" charset="-122"/>
                  <a:sym typeface="思源黑体" panose="020b0500000000000000" pitchFamily="34" charset="-122"/>
                </a:rPr>
                <a:t>教师的文化素养</a:t>
              </a:r>
            </a:p>
          </p:txBody>
        </p:sp>
        <p:grpSp>
          <p:nvGrpSpPr>
            <p:cNvPr id="6" name="组合 5">
              <a:extLst>
                <a:ext uri="{FF2B5EF4-FFF2-40B4-BE49-F238E27FC236}">
                  <a16:creationId xmlns:a16="http://schemas.microsoft.com/office/drawing/2014/main" id="{9AF15AB0-1B34-486B-B378-D7448C3A5A41}"/>
                </a:ext>
              </a:extLst>
            </p:cNvPr>
            <p:cNvGrpSpPr/>
            <p:nvPr/>
          </p:nvGrpSpPr>
          <p:grpSpPr>
            <a:xfrm>
              <a:off x="2005898" y="2286217"/>
              <a:ext cx="507369" cy="507369"/>
              <a:chOff x="2005898" y="2286217"/>
              <a:chExt cx="507369" cy="507369"/>
            </a:xfrm>
            <a:grpFill/>
          </p:grpSpPr>
          <p:sp>
            <p:nvSpPr>
              <p:cNvPr id="7" name="椭圆 6">
                <a:extLst>
                  <a:ext uri="{FF2B5EF4-FFF2-40B4-BE49-F238E27FC236}">
                    <a16:creationId xmlns:a16="http://schemas.microsoft.com/office/drawing/2014/main" id="{18B4B703-4734-4115-A715-D4C4A2EBE133}"/>
                  </a:ext>
                </a:extLst>
              </p:cNvPr>
              <p:cNvSpPr/>
              <p:nvPr/>
            </p:nvSpPr>
            <p:spPr>
              <a:xfrm>
                <a:off x="2005898" y="2286217"/>
                <a:ext cx="507369" cy="507369"/>
              </a:xfrm>
              <a:prstGeom prst="ellipse">
                <a:avLst/>
              </a:prstGeom>
              <a:grp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kern="0">
                  <a:solidFill>
                    <a:prstClr val="white"/>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思源黑体" panose="020b0500000000000000" pitchFamily="34" charset="-122"/>
                </a:endParaRPr>
              </a:p>
            </p:txBody>
          </p:sp>
          <p:sp>
            <p:nvSpPr>
              <p:cNvPr id="8" name="文本框 7">
                <a:extLst>
                  <a:ext uri="{FF2B5EF4-FFF2-40B4-BE49-F238E27FC236}">
                    <a16:creationId xmlns:a16="http://schemas.microsoft.com/office/drawing/2014/main" id="{578A1E21-D4C0-42EC-9DD8-123362D8B5FD}"/>
                  </a:ext>
                </a:extLst>
              </p:cNvPr>
              <p:cNvSpPr txBox="1"/>
              <p:nvPr/>
            </p:nvSpPr>
            <p:spPr>
              <a:xfrm>
                <a:off x="2039222" y="2309069"/>
                <a:ext cx="440721" cy="461665"/>
              </a:xfrm>
              <a:prstGeom prst="rect">
                <a:avLst/>
              </a:prstGeom>
              <a:noFill/>
              <a:effec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思源黑体" panose="020b0500000000000000" pitchFamily="34" charset="-122"/>
                  </a:rPr>
                  <a:t>2</a:t>
                </a:r>
                <a:endParaRPr lang="zh-CN" altLang="en-US" sz="24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思源黑体" panose="020b0500000000000000" pitchFamily="34" charset="-122"/>
                </a:endParaRPr>
              </a:p>
            </p:txBody>
          </p:sp>
        </p:grpSp>
      </p:grpSp>
      <p:grpSp>
        <p:nvGrpSpPr>
          <p:cNvPr id="9" name="组合 8">
            <a:extLst>
              <a:ext uri="{FF2B5EF4-FFF2-40B4-BE49-F238E27FC236}">
                <a16:creationId xmlns:a16="http://schemas.microsoft.com/office/drawing/2014/main" id="{201E7056-4C57-4D64-86BD-46BD2085B3ED}"/>
              </a:ext>
            </a:extLst>
          </p:cNvPr>
          <p:cNvGrpSpPr/>
          <p:nvPr/>
        </p:nvGrpSpPr>
        <p:grpSpPr>
          <a:xfrm>
            <a:off x="2183981" y="4286234"/>
            <a:ext cx="2083948" cy="864789"/>
            <a:chOff x="1286417" y="4633185"/>
            <a:chExt cx="7200704" cy="864789"/>
          </a:xfrm>
        </p:grpSpPr>
        <p:sp>
          <p:nvSpPr>
            <p:cNvPr id="10" name="矩形 9">
              <a:extLst>
                <a:ext uri="{FF2B5EF4-FFF2-40B4-BE49-F238E27FC236}">
                  <a16:creationId xmlns:a16="http://schemas.microsoft.com/office/drawing/2014/main" id="{7444907D-73A4-4685-8F10-F67221675AC4}"/>
                </a:ext>
              </a:extLst>
            </p:cNvPr>
            <p:cNvSpPr/>
            <p:nvPr/>
          </p:nvSpPr>
          <p:spPr>
            <a:xfrm>
              <a:off x="1286417" y="4651579"/>
              <a:ext cx="7200704" cy="828000"/>
            </a:xfrm>
            <a:prstGeom prst="roundRect">
              <a:avLst/>
            </a:prstGeom>
            <a:noFill/>
            <a:ln>
              <a:solidFill>
                <a:srgbClr val="6F6D5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solidFill>
                  <a:schemeClr val="tx1">
                    <a:lumMod val="75000"/>
                    <a:lumOff val="25000"/>
                  </a:schemeClr>
                </a:solidFill>
              </a:endParaRPr>
            </a:p>
          </p:txBody>
        </p:sp>
        <p:sp>
          <p:nvSpPr>
            <p:cNvPr id="11" name="矩形 10">
              <a:extLst>
                <a:ext uri="{FF2B5EF4-FFF2-40B4-BE49-F238E27FC236}">
                  <a16:creationId xmlns:a16="http://schemas.microsoft.com/office/drawing/2014/main" id="{00211AC3-046B-42B5-B614-5558CDB35007}"/>
                </a:ext>
              </a:extLst>
            </p:cNvPr>
            <p:cNvSpPr/>
            <p:nvPr/>
          </p:nvSpPr>
          <p:spPr>
            <a:xfrm>
              <a:off x="1765590" y="4633185"/>
              <a:ext cx="6242361" cy="86478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buFont typeface="阿里巴巴普惠体"/>
                <a:buNone/>
              </a:pPr>
              <a:r>
                <a:rPr lang="zh-CN" altLang="en-US" sz="2000">
                  <a:solidFill>
                    <a:schemeClr val="tx1">
                      <a:lumMod val="75000"/>
                      <a:lumOff val="25000"/>
                    </a:schemeClr>
                  </a:solidFill>
                  <a:latin typeface="阿里巴巴普惠体"/>
                </a:rPr>
                <a:t>广博的科学文化知识</a:t>
              </a:r>
            </a:p>
          </p:txBody>
        </p:sp>
      </p:grpSp>
      <p:cxnSp>
        <p:nvCxnSpPr>
          <p:cNvPr id="12" name="直接连接符 11">
            <a:extLst>
              <a:ext uri="{FF2B5EF4-FFF2-40B4-BE49-F238E27FC236}">
                <a16:creationId xmlns:a16="http://schemas.microsoft.com/office/drawing/2014/main" id="{6758C9F9-F2E6-4FC6-BB24-DCD8710846B2}"/>
              </a:ext>
            </a:extLst>
          </p:cNvPr>
          <p:cNvCxnSpPr/>
          <p:nvPr/>
        </p:nvCxnSpPr>
        <p:spPr>
          <a:xfrm>
            <a:off x="1740000" y="3695355"/>
            <a:ext cx="8712000" cy="0"/>
          </a:xfrm>
          <a:prstGeom prst="line">
            <a:avLst/>
          </a:prstGeom>
          <a:noFill/>
          <a:ln w="28575" cap="flat" cmpd="sng" algn="ctr">
            <a:solidFill>
              <a:sysClr val="window" lastClr="FFFFFF">
                <a:lumMod val="85000"/>
              </a:sysClr>
            </a:solidFill>
            <a:prstDash val="solid"/>
            <a:miter lim="800000"/>
          </a:ln>
          <a:effectLst/>
        </p:spPr>
      </p:cxnSp>
      <p:sp>
        <p:nvSpPr>
          <p:cNvPr id="13" name="MH_Other_2">
            <a:extLst>
              <a:ext uri="{FF2B5EF4-FFF2-40B4-BE49-F238E27FC236}">
                <a16:creationId xmlns:a16="http://schemas.microsoft.com/office/drawing/2014/main" id="{3973D152-4F2D-4A8D-865B-B9A8516E5B90}"/>
              </a:ext>
            </a:extLst>
          </p:cNvPr>
          <p:cNvSpPr/>
          <p:nvPr>
            <p:custDataLst>
              <p:tags r:id="rId2"/>
            </p:custDataLst>
          </p:nvPr>
        </p:nvSpPr>
        <p:spPr>
          <a:xfrm>
            <a:off x="3151796" y="3608621"/>
            <a:ext cx="148319" cy="148319"/>
          </a:xfrm>
          <a:prstGeom prst="ellipse">
            <a:avLst/>
          </a:prstGeom>
          <a:solidFill>
            <a:srgbClr val="6F6D54"/>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a:ln>
                <a:noFill/>
              </a:ln>
              <a:solidFill>
                <a:prstClr val="white"/>
              </a:solidFill>
              <a:effectLst/>
              <a:uLnTx/>
              <a:uFillTx/>
              <a:latin typeface="阿里巴巴普惠体" panose="00020600040101010101" pitchFamily="18" charset="-122"/>
              <a:ea typeface="阿里巴巴普惠体" panose="00020600040101010101" pitchFamily="18" charset="-122"/>
              <a:cs typeface="+mn-cs"/>
              <a:sym typeface="+mn-lt"/>
            </a:endParaRPr>
          </a:p>
        </p:txBody>
      </p:sp>
      <p:sp>
        <p:nvSpPr>
          <p:cNvPr id="14" name="MH_Other_3">
            <a:extLst>
              <a:ext uri="{FF2B5EF4-FFF2-40B4-BE49-F238E27FC236}">
                <a16:creationId xmlns:a16="http://schemas.microsoft.com/office/drawing/2014/main" id="{AF66066D-C34A-4A93-A9D2-3D0FBA0CBC64}"/>
              </a:ext>
            </a:extLst>
          </p:cNvPr>
          <p:cNvSpPr/>
          <p:nvPr>
            <p:custDataLst>
              <p:tags r:id="rId3"/>
            </p:custDataLst>
          </p:nvPr>
        </p:nvSpPr>
        <p:spPr>
          <a:xfrm>
            <a:off x="6032246" y="3621196"/>
            <a:ext cx="148319" cy="148319"/>
          </a:xfrm>
          <a:prstGeom prst="ellipse">
            <a:avLst/>
          </a:prstGeom>
          <a:solidFill>
            <a:srgbClr val="6F6D54"/>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a:ln>
                <a:noFill/>
              </a:ln>
              <a:solidFill>
                <a:prstClr val="white"/>
              </a:solidFill>
              <a:effectLst/>
              <a:uLnTx/>
              <a:uFillTx/>
              <a:latin typeface="阿里巴巴普惠体" panose="00020600040101010101" pitchFamily="18" charset="-122"/>
              <a:ea typeface="阿里巴巴普惠体" panose="00020600040101010101" pitchFamily="18" charset="-122"/>
              <a:cs typeface="+mn-cs"/>
              <a:sym typeface="+mn-lt"/>
            </a:endParaRPr>
          </a:p>
        </p:txBody>
      </p:sp>
      <p:sp>
        <p:nvSpPr>
          <p:cNvPr id="15" name="MH_Other_4">
            <a:extLst>
              <a:ext uri="{FF2B5EF4-FFF2-40B4-BE49-F238E27FC236}">
                <a16:creationId xmlns:a16="http://schemas.microsoft.com/office/drawing/2014/main" id="{94FA456F-D00C-4D90-9DED-F62ADE268951}"/>
              </a:ext>
            </a:extLst>
          </p:cNvPr>
          <p:cNvSpPr/>
          <p:nvPr>
            <p:custDataLst>
              <p:tags r:id="rId4"/>
            </p:custDataLst>
          </p:nvPr>
        </p:nvSpPr>
        <p:spPr>
          <a:xfrm>
            <a:off x="8912696" y="3621196"/>
            <a:ext cx="148319" cy="148319"/>
          </a:xfrm>
          <a:prstGeom prst="ellipse">
            <a:avLst/>
          </a:prstGeom>
          <a:solidFill>
            <a:srgbClr val="6F6D54"/>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a:ln>
                <a:noFill/>
              </a:ln>
              <a:solidFill>
                <a:prstClr val="white"/>
              </a:solidFill>
              <a:effectLst/>
              <a:uLnTx/>
              <a:uFillTx/>
              <a:latin typeface="阿里巴巴普惠体" panose="00020600040101010101" pitchFamily="18" charset="-122"/>
              <a:ea typeface="阿里巴巴普惠体" panose="00020600040101010101" pitchFamily="18" charset="-122"/>
              <a:cs typeface="+mn-cs"/>
              <a:sym typeface="+mn-lt"/>
            </a:endParaRPr>
          </a:p>
        </p:txBody>
      </p:sp>
      <p:sp>
        <p:nvSpPr>
          <p:cNvPr id="16" name="MH_SubTitle_1">
            <a:extLst>
              <a:ext uri="{FF2B5EF4-FFF2-40B4-BE49-F238E27FC236}">
                <a16:creationId xmlns:a16="http://schemas.microsoft.com/office/drawing/2014/main" id="{BFAC091B-7C14-43BA-BCD0-6BEB777A9B7E}"/>
              </a:ext>
            </a:extLst>
          </p:cNvPr>
          <p:cNvSpPr/>
          <p:nvPr>
            <p:custDataLst>
              <p:tags r:id="rId5"/>
            </p:custDataLst>
          </p:nvPr>
        </p:nvSpPr>
        <p:spPr>
          <a:xfrm>
            <a:off x="2608093" y="1765437"/>
            <a:ext cx="1235733" cy="1657555"/>
          </a:xfrm>
          <a:custGeom>
            <a:gdLst>
              <a:gd name="connsiteX0" fmla="*/ 528516 w 1057026"/>
              <a:gd name="connsiteY0" fmla="*/ 115121 h 1416380"/>
              <a:gd name="connsiteX1" fmla="*/ 119710 w 1057026"/>
              <a:gd name="connsiteY1" fmla="*/ 523927 h 1416380"/>
              <a:gd name="connsiteX2" fmla="*/ 528516 w 1057026"/>
              <a:gd name="connsiteY2" fmla="*/ 932733 h 1416380"/>
              <a:gd name="connsiteX3" fmla="*/ 937322 w 1057026"/>
              <a:gd name="connsiteY3" fmla="*/ 523927 h 1416380"/>
              <a:gd name="connsiteX4" fmla="*/ 528516 w 1057026"/>
              <a:gd name="connsiteY4" fmla="*/ 115121 h 1416380"/>
              <a:gd name="connsiteX5" fmla="*/ 528513 w 1057026"/>
              <a:gd name="connsiteY5" fmla="*/ 0 h 1416380"/>
              <a:gd name="connsiteX6" fmla="*/ 902229 w 1057026"/>
              <a:gd name="connsiteY6" fmla="*/ 154798 h 1416380"/>
              <a:gd name="connsiteX7" fmla="*/ 902229 w 1057026"/>
              <a:gd name="connsiteY7" fmla="*/ 902230 h 1416380"/>
              <a:gd name="connsiteX8" fmla="*/ 528513 w 1057026"/>
              <a:gd name="connsiteY8" fmla="*/ 1416380 h 1416380"/>
              <a:gd name="connsiteX9" fmla="*/ 154797 w 1057026"/>
              <a:gd name="connsiteY9" fmla="*/ 902230 h 1416380"/>
              <a:gd name="connsiteX10" fmla="*/ 154797 w 1057026"/>
              <a:gd name="connsiteY10" fmla="*/ 154798 h 1416380"/>
              <a:gd name="connsiteX11" fmla="*/ 528513 w 1057026"/>
              <a:gd name="connsiteY11" fmla="*/ 0 h 141638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57026" h="1416380">
                <a:moveTo>
                  <a:pt x="528516" y="115121"/>
                </a:moveTo>
                <a:cubicBezTo>
                  <a:pt x="302739" y="115121"/>
                  <a:pt x="119710" y="298150"/>
                  <a:pt x="119710" y="523927"/>
                </a:cubicBezTo>
                <a:cubicBezTo>
                  <a:pt x="119710" y="749704"/>
                  <a:pt x="302739" y="932733"/>
                  <a:pt x="528516" y="932733"/>
                </a:cubicBezTo>
                <a:cubicBezTo>
                  <a:pt x="754294" y="932733"/>
                  <a:pt x="937323" y="749704"/>
                  <a:pt x="937322" y="523927"/>
                </a:cubicBezTo>
                <a:cubicBezTo>
                  <a:pt x="937323" y="298150"/>
                  <a:pt x="754294" y="115121"/>
                  <a:pt x="528516" y="115121"/>
                </a:cubicBezTo>
                <a:close/>
                <a:moveTo>
                  <a:pt x="528513" y="0"/>
                </a:moveTo>
                <a:cubicBezTo>
                  <a:pt x="663772" y="0"/>
                  <a:pt x="799030" y="51599"/>
                  <a:pt x="902229" y="154798"/>
                </a:cubicBezTo>
                <a:cubicBezTo>
                  <a:pt x="1108626" y="361196"/>
                  <a:pt x="1108626" y="695832"/>
                  <a:pt x="902229" y="902230"/>
                </a:cubicBezTo>
                <a:cubicBezTo>
                  <a:pt x="754251" y="1050207"/>
                  <a:pt x="629680" y="1221591"/>
                  <a:pt x="528513" y="1416380"/>
                </a:cubicBezTo>
                <a:cubicBezTo>
                  <a:pt x="427347" y="1221591"/>
                  <a:pt x="302775" y="1050207"/>
                  <a:pt x="154797" y="902230"/>
                </a:cubicBezTo>
                <a:cubicBezTo>
                  <a:pt x="-51600" y="695832"/>
                  <a:pt x="-51600" y="361196"/>
                  <a:pt x="154797" y="154798"/>
                </a:cubicBezTo>
                <a:cubicBezTo>
                  <a:pt x="257996" y="51599"/>
                  <a:pt x="393254" y="0"/>
                  <a:pt x="528513" y="0"/>
                </a:cubicBezTo>
                <a:close/>
              </a:path>
            </a:pathLst>
          </a:custGeom>
          <a:solidFill>
            <a:srgbClr val="E8B17B"/>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en-US" altLang="zh-CN" sz="2000" b="0" i="0" u="none" strike="noStrike" kern="0" cap="none" spc="0" normalizeH="0" baseline="0" noProof="0">
                <a:ln>
                  <a:noFill/>
                </a:ln>
                <a:solidFill>
                  <a:schemeClr val="tx1">
                    <a:lumMod val="75000"/>
                    <a:lumOff val="25000"/>
                  </a:schemeClr>
                </a:solidFill>
                <a:effectLst/>
                <a:uLnTx/>
                <a:uFillTx/>
                <a:latin typeface="阿里巴巴普惠体" panose="00020600040101010101" pitchFamily="18" charset="-122"/>
                <a:ea typeface="阿里巴巴普惠体" panose="00020600040101010101" pitchFamily="18" charset="-122"/>
                <a:cs typeface="+mn-ea"/>
                <a:sym typeface="+mn-lt"/>
              </a:rPr>
              <a:t>01</a:t>
            </a:r>
          </a:p>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a:ln>
                <a:noFill/>
              </a:ln>
              <a:solidFill>
                <a:schemeClr val="tx1">
                  <a:lumMod val="75000"/>
                  <a:lumOff val="25000"/>
                </a:schemeClr>
              </a:solidFill>
              <a:effectLst/>
              <a:uLnTx/>
              <a:uFillTx/>
              <a:latin typeface="阿里巴巴普惠体" panose="00020600040101010101" pitchFamily="18" charset="-122"/>
              <a:ea typeface="阿里巴巴普惠体" panose="00020600040101010101" pitchFamily="18" charset="-122"/>
              <a:cs typeface="+mn-ea"/>
              <a:sym typeface="+mn-lt"/>
            </a:endParaRPr>
          </a:p>
        </p:txBody>
      </p:sp>
      <p:sp>
        <p:nvSpPr>
          <p:cNvPr id="17" name="MH_SubTitle_2">
            <a:extLst>
              <a:ext uri="{FF2B5EF4-FFF2-40B4-BE49-F238E27FC236}">
                <a16:creationId xmlns:a16="http://schemas.microsoft.com/office/drawing/2014/main" id="{085AB88E-AB44-479C-A86D-B7CDEC7F831D}"/>
              </a:ext>
            </a:extLst>
          </p:cNvPr>
          <p:cNvSpPr/>
          <p:nvPr>
            <p:custDataLst>
              <p:tags r:id="rId6"/>
            </p:custDataLst>
          </p:nvPr>
        </p:nvSpPr>
        <p:spPr>
          <a:xfrm>
            <a:off x="5486684" y="1778012"/>
            <a:ext cx="1237592" cy="1657555"/>
          </a:xfrm>
          <a:custGeom>
            <a:gdLst>
              <a:gd name="connsiteX0" fmla="*/ 528516 w 1057026"/>
              <a:gd name="connsiteY0" fmla="*/ 115121 h 1416380"/>
              <a:gd name="connsiteX1" fmla="*/ 119710 w 1057026"/>
              <a:gd name="connsiteY1" fmla="*/ 523927 h 1416380"/>
              <a:gd name="connsiteX2" fmla="*/ 528516 w 1057026"/>
              <a:gd name="connsiteY2" fmla="*/ 932733 h 1416380"/>
              <a:gd name="connsiteX3" fmla="*/ 937322 w 1057026"/>
              <a:gd name="connsiteY3" fmla="*/ 523927 h 1416380"/>
              <a:gd name="connsiteX4" fmla="*/ 528516 w 1057026"/>
              <a:gd name="connsiteY4" fmla="*/ 115121 h 1416380"/>
              <a:gd name="connsiteX5" fmla="*/ 528513 w 1057026"/>
              <a:gd name="connsiteY5" fmla="*/ 0 h 1416380"/>
              <a:gd name="connsiteX6" fmla="*/ 902229 w 1057026"/>
              <a:gd name="connsiteY6" fmla="*/ 154798 h 1416380"/>
              <a:gd name="connsiteX7" fmla="*/ 902229 w 1057026"/>
              <a:gd name="connsiteY7" fmla="*/ 902230 h 1416380"/>
              <a:gd name="connsiteX8" fmla="*/ 528513 w 1057026"/>
              <a:gd name="connsiteY8" fmla="*/ 1416380 h 1416380"/>
              <a:gd name="connsiteX9" fmla="*/ 154797 w 1057026"/>
              <a:gd name="connsiteY9" fmla="*/ 902230 h 1416380"/>
              <a:gd name="connsiteX10" fmla="*/ 154797 w 1057026"/>
              <a:gd name="connsiteY10" fmla="*/ 154798 h 1416380"/>
              <a:gd name="connsiteX11" fmla="*/ 528513 w 1057026"/>
              <a:gd name="connsiteY11" fmla="*/ 0 h 141638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57026" h="1416380">
                <a:moveTo>
                  <a:pt x="528516" y="115121"/>
                </a:moveTo>
                <a:cubicBezTo>
                  <a:pt x="302739" y="115121"/>
                  <a:pt x="119710" y="298150"/>
                  <a:pt x="119710" y="523927"/>
                </a:cubicBezTo>
                <a:cubicBezTo>
                  <a:pt x="119710" y="749704"/>
                  <a:pt x="302739" y="932733"/>
                  <a:pt x="528516" y="932733"/>
                </a:cubicBezTo>
                <a:cubicBezTo>
                  <a:pt x="754294" y="932733"/>
                  <a:pt x="937323" y="749704"/>
                  <a:pt x="937322" y="523927"/>
                </a:cubicBezTo>
                <a:cubicBezTo>
                  <a:pt x="937323" y="298150"/>
                  <a:pt x="754294" y="115121"/>
                  <a:pt x="528516" y="115121"/>
                </a:cubicBezTo>
                <a:close/>
                <a:moveTo>
                  <a:pt x="528513" y="0"/>
                </a:moveTo>
                <a:cubicBezTo>
                  <a:pt x="663772" y="0"/>
                  <a:pt x="799030" y="51599"/>
                  <a:pt x="902229" y="154798"/>
                </a:cubicBezTo>
                <a:cubicBezTo>
                  <a:pt x="1108626" y="361196"/>
                  <a:pt x="1108626" y="695832"/>
                  <a:pt x="902229" y="902230"/>
                </a:cubicBezTo>
                <a:cubicBezTo>
                  <a:pt x="754251" y="1050207"/>
                  <a:pt x="629680" y="1221591"/>
                  <a:pt x="528513" y="1416380"/>
                </a:cubicBezTo>
                <a:cubicBezTo>
                  <a:pt x="427347" y="1221591"/>
                  <a:pt x="302775" y="1050207"/>
                  <a:pt x="154797" y="902230"/>
                </a:cubicBezTo>
                <a:cubicBezTo>
                  <a:pt x="-51600" y="695832"/>
                  <a:pt x="-51600" y="361196"/>
                  <a:pt x="154797" y="154798"/>
                </a:cubicBezTo>
                <a:cubicBezTo>
                  <a:pt x="257996" y="51599"/>
                  <a:pt x="393254" y="0"/>
                  <a:pt x="528513" y="0"/>
                </a:cubicBezTo>
                <a:close/>
              </a:path>
            </a:pathLst>
          </a:custGeom>
          <a:solidFill>
            <a:srgbClr val="6F6D54"/>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en-US" altLang="zh-CN" sz="2000" b="0" i="0" u="none" strike="noStrike" kern="0" cap="none" spc="0" normalizeH="0" baseline="0" noProof="0">
                <a:ln>
                  <a:noFill/>
                </a:ln>
                <a:solidFill>
                  <a:schemeClr val="tx1">
                    <a:lumMod val="75000"/>
                    <a:lumOff val="25000"/>
                  </a:schemeClr>
                </a:solidFill>
                <a:effectLst/>
                <a:uLnTx/>
                <a:uFillTx/>
                <a:latin typeface="阿里巴巴普惠体" panose="00020600040101010101" pitchFamily="18" charset="-122"/>
                <a:ea typeface="阿里巴巴普惠体" panose="00020600040101010101" pitchFamily="18" charset="-122"/>
                <a:cs typeface="+mn-ea"/>
                <a:sym typeface="+mn-lt"/>
              </a:rPr>
              <a:t>02</a:t>
            </a:r>
          </a:p>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a:ln>
                <a:noFill/>
              </a:ln>
              <a:solidFill>
                <a:schemeClr val="tx1">
                  <a:lumMod val="75000"/>
                  <a:lumOff val="25000"/>
                </a:schemeClr>
              </a:solidFill>
              <a:effectLst/>
              <a:uLnTx/>
              <a:uFillTx/>
              <a:latin typeface="阿里巴巴普惠体" panose="00020600040101010101" pitchFamily="18" charset="-122"/>
              <a:ea typeface="阿里巴巴普惠体" panose="00020600040101010101" pitchFamily="18" charset="-122"/>
              <a:cs typeface="+mn-ea"/>
              <a:sym typeface="+mn-lt"/>
            </a:endParaRPr>
          </a:p>
        </p:txBody>
      </p:sp>
      <p:sp>
        <p:nvSpPr>
          <p:cNvPr id="18" name="MH_SubTitle_3">
            <a:extLst>
              <a:ext uri="{FF2B5EF4-FFF2-40B4-BE49-F238E27FC236}">
                <a16:creationId xmlns:a16="http://schemas.microsoft.com/office/drawing/2014/main" id="{B0572902-3B6D-4499-A50E-2FAB974D7F04}"/>
              </a:ext>
            </a:extLst>
          </p:cNvPr>
          <p:cNvSpPr/>
          <p:nvPr>
            <p:custDataLst>
              <p:tags r:id="rId7"/>
            </p:custDataLst>
          </p:nvPr>
        </p:nvSpPr>
        <p:spPr>
          <a:xfrm>
            <a:off x="8367135" y="1765437"/>
            <a:ext cx="1237592" cy="1657555"/>
          </a:xfrm>
          <a:custGeom>
            <a:gdLst>
              <a:gd name="connsiteX0" fmla="*/ 528516 w 1057026"/>
              <a:gd name="connsiteY0" fmla="*/ 115121 h 1416380"/>
              <a:gd name="connsiteX1" fmla="*/ 119710 w 1057026"/>
              <a:gd name="connsiteY1" fmla="*/ 523927 h 1416380"/>
              <a:gd name="connsiteX2" fmla="*/ 528516 w 1057026"/>
              <a:gd name="connsiteY2" fmla="*/ 932733 h 1416380"/>
              <a:gd name="connsiteX3" fmla="*/ 937322 w 1057026"/>
              <a:gd name="connsiteY3" fmla="*/ 523927 h 1416380"/>
              <a:gd name="connsiteX4" fmla="*/ 528516 w 1057026"/>
              <a:gd name="connsiteY4" fmla="*/ 115121 h 1416380"/>
              <a:gd name="connsiteX5" fmla="*/ 528513 w 1057026"/>
              <a:gd name="connsiteY5" fmla="*/ 0 h 1416380"/>
              <a:gd name="connsiteX6" fmla="*/ 902229 w 1057026"/>
              <a:gd name="connsiteY6" fmla="*/ 154798 h 1416380"/>
              <a:gd name="connsiteX7" fmla="*/ 902229 w 1057026"/>
              <a:gd name="connsiteY7" fmla="*/ 902230 h 1416380"/>
              <a:gd name="connsiteX8" fmla="*/ 528513 w 1057026"/>
              <a:gd name="connsiteY8" fmla="*/ 1416380 h 1416380"/>
              <a:gd name="connsiteX9" fmla="*/ 154797 w 1057026"/>
              <a:gd name="connsiteY9" fmla="*/ 902230 h 1416380"/>
              <a:gd name="connsiteX10" fmla="*/ 154797 w 1057026"/>
              <a:gd name="connsiteY10" fmla="*/ 154798 h 1416380"/>
              <a:gd name="connsiteX11" fmla="*/ 528513 w 1057026"/>
              <a:gd name="connsiteY11" fmla="*/ 0 h 141638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57026" h="1416380">
                <a:moveTo>
                  <a:pt x="528516" y="115121"/>
                </a:moveTo>
                <a:cubicBezTo>
                  <a:pt x="302739" y="115121"/>
                  <a:pt x="119710" y="298150"/>
                  <a:pt x="119710" y="523927"/>
                </a:cubicBezTo>
                <a:cubicBezTo>
                  <a:pt x="119710" y="749704"/>
                  <a:pt x="302739" y="932733"/>
                  <a:pt x="528516" y="932733"/>
                </a:cubicBezTo>
                <a:cubicBezTo>
                  <a:pt x="754294" y="932733"/>
                  <a:pt x="937323" y="749704"/>
                  <a:pt x="937322" y="523927"/>
                </a:cubicBezTo>
                <a:cubicBezTo>
                  <a:pt x="937323" y="298150"/>
                  <a:pt x="754294" y="115121"/>
                  <a:pt x="528516" y="115121"/>
                </a:cubicBezTo>
                <a:close/>
                <a:moveTo>
                  <a:pt x="528513" y="0"/>
                </a:moveTo>
                <a:cubicBezTo>
                  <a:pt x="663772" y="0"/>
                  <a:pt x="799030" y="51599"/>
                  <a:pt x="902229" y="154798"/>
                </a:cubicBezTo>
                <a:cubicBezTo>
                  <a:pt x="1108626" y="361196"/>
                  <a:pt x="1108626" y="695832"/>
                  <a:pt x="902229" y="902230"/>
                </a:cubicBezTo>
                <a:cubicBezTo>
                  <a:pt x="754251" y="1050207"/>
                  <a:pt x="629680" y="1221591"/>
                  <a:pt x="528513" y="1416380"/>
                </a:cubicBezTo>
                <a:cubicBezTo>
                  <a:pt x="427347" y="1221591"/>
                  <a:pt x="302775" y="1050207"/>
                  <a:pt x="154797" y="902230"/>
                </a:cubicBezTo>
                <a:cubicBezTo>
                  <a:pt x="-51600" y="695832"/>
                  <a:pt x="-51600" y="361196"/>
                  <a:pt x="154797" y="154798"/>
                </a:cubicBezTo>
                <a:cubicBezTo>
                  <a:pt x="257996" y="51599"/>
                  <a:pt x="393254" y="0"/>
                  <a:pt x="528513" y="0"/>
                </a:cubicBezTo>
                <a:close/>
              </a:path>
            </a:pathLst>
          </a:custGeom>
          <a:solidFill>
            <a:srgbClr val="E8B17B"/>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en-US" altLang="zh-CN" sz="2000" b="0" i="0" u="none" strike="noStrike" kern="0" cap="none" spc="0" normalizeH="0" baseline="0" noProof="0">
                <a:ln>
                  <a:noFill/>
                </a:ln>
                <a:solidFill>
                  <a:schemeClr val="tx1">
                    <a:lumMod val="75000"/>
                    <a:lumOff val="25000"/>
                  </a:schemeClr>
                </a:solidFill>
                <a:effectLst/>
                <a:uLnTx/>
                <a:uFillTx/>
                <a:latin typeface="阿里巴巴普惠体" panose="00020600040101010101" pitchFamily="18" charset="-122"/>
                <a:ea typeface="阿里巴巴普惠体" panose="00020600040101010101" pitchFamily="18" charset="-122"/>
                <a:cs typeface="+mn-ea"/>
                <a:sym typeface="+mn-lt"/>
              </a:rPr>
              <a:t>03</a:t>
            </a:r>
          </a:p>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a:ln>
                <a:noFill/>
              </a:ln>
              <a:solidFill>
                <a:schemeClr val="tx1">
                  <a:lumMod val="75000"/>
                  <a:lumOff val="25000"/>
                </a:schemeClr>
              </a:solidFill>
              <a:effectLst/>
              <a:uLnTx/>
              <a:uFillTx/>
              <a:latin typeface="阿里巴巴普惠体" panose="00020600040101010101" pitchFamily="18" charset="-122"/>
              <a:ea typeface="阿里巴巴普惠体" panose="00020600040101010101" pitchFamily="18" charset="-122"/>
              <a:cs typeface="+mn-ea"/>
              <a:sym typeface="+mn-lt"/>
            </a:endParaRPr>
          </a:p>
        </p:txBody>
      </p:sp>
      <p:grpSp>
        <p:nvGrpSpPr>
          <p:cNvPr id="21" name="组合 20">
            <a:extLst>
              <a:ext uri="{FF2B5EF4-FFF2-40B4-BE49-F238E27FC236}">
                <a16:creationId xmlns:a16="http://schemas.microsoft.com/office/drawing/2014/main" id="{286787EE-882F-4DC6-A12C-450555562578}"/>
              </a:ext>
            </a:extLst>
          </p:cNvPr>
          <p:cNvGrpSpPr/>
          <p:nvPr/>
        </p:nvGrpSpPr>
        <p:grpSpPr>
          <a:xfrm>
            <a:off x="5063967" y="4286234"/>
            <a:ext cx="2083948" cy="846394"/>
            <a:chOff x="1286417" y="4633185"/>
            <a:chExt cx="7200704" cy="846394"/>
          </a:xfrm>
        </p:grpSpPr>
        <p:sp>
          <p:nvSpPr>
            <p:cNvPr id="22" name="矩形 9">
              <a:extLst>
                <a:ext uri="{FF2B5EF4-FFF2-40B4-BE49-F238E27FC236}">
                  <a16:creationId xmlns:a16="http://schemas.microsoft.com/office/drawing/2014/main" id="{FCB16769-FAD2-4DD5-A63E-1CDF34E745BD}"/>
                </a:ext>
              </a:extLst>
            </p:cNvPr>
            <p:cNvSpPr/>
            <p:nvPr/>
          </p:nvSpPr>
          <p:spPr>
            <a:xfrm>
              <a:off x="1286417" y="4651579"/>
              <a:ext cx="7200704" cy="828000"/>
            </a:xfrm>
            <a:prstGeom prst="roundRect">
              <a:avLst/>
            </a:prstGeom>
            <a:noFill/>
            <a:ln>
              <a:solidFill>
                <a:srgbClr val="6F6D5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solidFill>
                  <a:schemeClr val="tx1">
                    <a:lumMod val="75000"/>
                    <a:lumOff val="25000"/>
                  </a:schemeClr>
                </a:solidFill>
              </a:endParaRPr>
            </a:p>
          </p:txBody>
        </p:sp>
        <p:sp>
          <p:nvSpPr>
            <p:cNvPr id="23" name="矩形 22">
              <a:extLst>
                <a:ext uri="{FF2B5EF4-FFF2-40B4-BE49-F238E27FC236}">
                  <a16:creationId xmlns:a16="http://schemas.microsoft.com/office/drawing/2014/main" id="{1B4CA73D-81D6-4123-A620-EFBB8FFBA2A7}"/>
                </a:ext>
              </a:extLst>
            </p:cNvPr>
            <p:cNvSpPr/>
            <p:nvPr/>
          </p:nvSpPr>
          <p:spPr>
            <a:xfrm>
              <a:off x="1765590" y="4633185"/>
              <a:ext cx="6242361" cy="810928"/>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a:solidFill>
                    <a:schemeClr val="tx1">
                      <a:lumMod val="75000"/>
                      <a:lumOff val="25000"/>
                    </a:schemeClr>
                  </a:solidFill>
                  <a:latin typeface="阿里巴巴普惠体"/>
                </a:rPr>
                <a:t>精深的学科专业知识</a:t>
              </a:r>
            </a:p>
          </p:txBody>
        </p:sp>
      </p:grpSp>
      <p:grpSp>
        <p:nvGrpSpPr>
          <p:cNvPr id="24" name="组合 23">
            <a:extLst>
              <a:ext uri="{FF2B5EF4-FFF2-40B4-BE49-F238E27FC236}">
                <a16:creationId xmlns:a16="http://schemas.microsoft.com/office/drawing/2014/main" id="{AEF9E4CC-1571-48C3-85AA-F21EA43B9483}"/>
              </a:ext>
            </a:extLst>
          </p:cNvPr>
          <p:cNvGrpSpPr/>
          <p:nvPr/>
        </p:nvGrpSpPr>
        <p:grpSpPr>
          <a:xfrm>
            <a:off x="7943953" y="4286234"/>
            <a:ext cx="2083948" cy="846394"/>
            <a:chOff x="1286417" y="4633185"/>
            <a:chExt cx="7200704" cy="846394"/>
          </a:xfrm>
        </p:grpSpPr>
        <p:sp>
          <p:nvSpPr>
            <p:cNvPr id="25" name="矩形 9">
              <a:extLst>
                <a:ext uri="{FF2B5EF4-FFF2-40B4-BE49-F238E27FC236}">
                  <a16:creationId xmlns:a16="http://schemas.microsoft.com/office/drawing/2014/main" id="{814AB53A-79D4-4120-8F10-4E9713AC7D7A}"/>
                </a:ext>
              </a:extLst>
            </p:cNvPr>
            <p:cNvSpPr/>
            <p:nvPr/>
          </p:nvSpPr>
          <p:spPr>
            <a:xfrm>
              <a:off x="1286417" y="4651579"/>
              <a:ext cx="7200704" cy="828000"/>
            </a:xfrm>
            <a:prstGeom prst="roundRect">
              <a:avLst/>
            </a:prstGeom>
            <a:noFill/>
            <a:ln>
              <a:solidFill>
                <a:srgbClr val="6F6D5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solidFill>
                  <a:schemeClr val="tx1">
                    <a:lumMod val="75000"/>
                    <a:lumOff val="25000"/>
                  </a:schemeClr>
                </a:solidFill>
              </a:endParaRPr>
            </a:p>
          </p:txBody>
        </p:sp>
        <p:sp>
          <p:nvSpPr>
            <p:cNvPr id="26" name="矩形 25">
              <a:extLst>
                <a:ext uri="{FF2B5EF4-FFF2-40B4-BE49-F238E27FC236}">
                  <a16:creationId xmlns:a16="http://schemas.microsoft.com/office/drawing/2014/main" id="{C85FEFA9-2659-442E-BEE4-EE85C5D012EF}"/>
                </a:ext>
              </a:extLst>
            </p:cNvPr>
            <p:cNvSpPr/>
            <p:nvPr/>
          </p:nvSpPr>
          <p:spPr>
            <a:xfrm>
              <a:off x="1765590" y="4633185"/>
              <a:ext cx="6242361" cy="810928"/>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a:solidFill>
                    <a:schemeClr val="tx1">
                      <a:lumMod val="75000"/>
                      <a:lumOff val="25000"/>
                    </a:schemeClr>
                  </a:solidFill>
                  <a:latin typeface="阿里巴巴普惠体"/>
                </a:rPr>
                <a:t>丰富的教育科学知识</a:t>
              </a:r>
            </a:p>
          </p:txBody>
        </p:sp>
      </p:grpSp>
    </p:spTree>
  </p:cSld>
  <p:clrMapOvr>
    <a:masterClrMapping/>
  </p:clrMapOvr>
  <p:transition>
    <p:push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childTnLst>
                          </p:cTn>
                        </p:par>
                        <p:par>
                          <p:cTn id="8" fill="hold" nodeType="afterGroup">
                            <p:stCondLst>
                              <p:cond delay="500"/>
                            </p:stCondLst>
                            <p:childTnLst>
                              <p:par>
                                <p:cTn id="9" presetID="53" presetClass="entr" presetSubtype="16" dur="500" fill="hold" nodeType="afterEffect">
                                  <p:stCondLst>
                                    <p:cond delay="0"/>
                                  </p:stCondLst>
                                  <p:childTnLst>
                                    <p:set>
                                      <p:cBhvr>
                                        <p:cTn id="10" dur="1" fill="hold">
                                          <p:stCondLst>
                                            <p:cond delay="0"/>
                                          </p:stCondLst>
                                        </p:cTn>
                                        <p:tgtEl>
                                          <p:spTgt spid="12"/>
                                        </p:tgtEl>
                                        <p:attrNameLst>
                                          <p:attrName>style.visibility</p:attrName>
                                        </p:attrNameLst>
                                      </p:cBhvr>
                                      <p:to>
                                        <p:strVal val="visible"/>
                                      </p:to>
                                    </p:set>
                                    <p:anim calcmode="lin" valueType="num">
                                      <p:cBhvr>
                                        <p:cTn id="11" dur="500" fill="hold"/>
                                        <p:tgtEl>
                                          <p:spTgt spid="12"/>
                                        </p:tgtEl>
                                        <p:attrNameLst>
                                          <p:attrName>ppt_w</p:attrName>
                                        </p:attrNameLst>
                                      </p:cBhvr>
                                      <p:tavLst>
                                        <p:tav tm="0">
                                          <p:val>
                                            <p:fltVal val="0"/>
                                          </p:val>
                                        </p:tav>
                                        <p:tav tm="100000">
                                          <p:val>
                                            <p:strVal val="#ppt_w"/>
                                          </p:val>
                                        </p:tav>
                                      </p:tavLst>
                                    </p:anim>
                                    <p:anim calcmode="lin" valueType="num">
                                      <p:cBhvr>
                                        <p:cTn id="12" dur="500" fill="hold"/>
                                        <p:tgtEl>
                                          <p:spTgt spid="12"/>
                                        </p:tgtEl>
                                        <p:attrNameLst>
                                          <p:attrName>ppt_h</p:attrName>
                                        </p:attrNameLst>
                                      </p:cBhvr>
                                      <p:tavLst>
                                        <p:tav tm="0">
                                          <p:val>
                                            <p:fltVal val="0"/>
                                          </p:val>
                                        </p:tav>
                                        <p:tav tm="100000">
                                          <p:val>
                                            <p:strVal val="#ppt_h"/>
                                          </p:val>
                                        </p:tav>
                                      </p:tavLst>
                                    </p:anim>
                                    <p:animEffect transition="in" filter="fade">
                                      <p:cBhvr>
                                        <p:cTn id="13" dur="500"/>
                                        <p:tgtEl>
                                          <p:spTgt spid="12"/>
                                        </p:tgtEl>
                                      </p:cBhvr>
                                    </p:animEffect>
                                  </p:childTnLst>
                                </p:cTn>
                              </p:par>
                            </p:childTnLst>
                          </p:cTn>
                        </p:par>
                        <p:par>
                          <p:cTn id="14" fill="hold" nodeType="afterGroup">
                            <p:stCondLst>
                              <p:cond delay="1000"/>
                            </p:stCondLst>
                            <p:childTnLst>
                              <p:par>
                                <p:cTn id="15" presetID="53" presetClass="entr" presetSubtype="16" dur="500" fill="hold" grpId="0" nodeType="afterEffect">
                                  <p:stCondLst>
                                    <p:cond delay="0"/>
                                  </p:stCondLst>
                                  <p:childTnLst>
                                    <p:set>
                                      <p:cBhvr>
                                        <p:cTn id="16" dur="1" fill="hold">
                                          <p:stCondLst>
                                            <p:cond delay="0"/>
                                          </p:stCondLst>
                                        </p:cTn>
                                        <p:tgtEl>
                                          <p:spTgt spid="16"/>
                                        </p:tgtEl>
                                        <p:attrNameLst>
                                          <p:attrName>style.visibility</p:attrName>
                                        </p:attrNameLst>
                                      </p:cBhvr>
                                      <p:to>
                                        <p:strVal val="visible"/>
                                      </p:to>
                                    </p:set>
                                    <p:anim calcmode="lin" valueType="num">
                                      <p:cBhvr>
                                        <p:cTn id="17" dur="500" fill="hold"/>
                                        <p:tgtEl>
                                          <p:spTgt spid="16"/>
                                        </p:tgtEl>
                                        <p:attrNameLst>
                                          <p:attrName>ppt_w</p:attrName>
                                        </p:attrNameLst>
                                      </p:cBhvr>
                                      <p:tavLst>
                                        <p:tav tm="0">
                                          <p:val>
                                            <p:fltVal val="0"/>
                                          </p:val>
                                        </p:tav>
                                        <p:tav tm="100000">
                                          <p:val>
                                            <p:strVal val="#ppt_w"/>
                                          </p:val>
                                        </p:tav>
                                      </p:tavLst>
                                    </p:anim>
                                    <p:anim calcmode="lin" valueType="num">
                                      <p:cBhvr>
                                        <p:cTn id="18" dur="500" fill="hold"/>
                                        <p:tgtEl>
                                          <p:spTgt spid="16"/>
                                        </p:tgtEl>
                                        <p:attrNameLst>
                                          <p:attrName>ppt_h</p:attrName>
                                        </p:attrNameLst>
                                      </p:cBhvr>
                                      <p:tavLst>
                                        <p:tav tm="0">
                                          <p:val>
                                            <p:fltVal val="0"/>
                                          </p:val>
                                        </p:tav>
                                        <p:tav tm="100000">
                                          <p:val>
                                            <p:strVal val="#ppt_h"/>
                                          </p:val>
                                        </p:tav>
                                      </p:tavLst>
                                    </p:anim>
                                    <p:animEffect transition="in" filter="fade">
                                      <p:cBhvr>
                                        <p:cTn id="19" dur="500"/>
                                        <p:tgtEl>
                                          <p:spTgt spid="16"/>
                                        </p:tgtEl>
                                      </p:cBhvr>
                                    </p:animEffect>
                                  </p:childTnLst>
                                </p:cTn>
                              </p:par>
                            </p:childTnLst>
                          </p:cTn>
                        </p:par>
                        <p:par>
                          <p:cTn id="20" fill="hold" nodeType="afterGroup">
                            <p:stCondLst>
                              <p:cond delay="1500"/>
                            </p:stCondLst>
                            <p:childTnLst>
                              <p:par>
                                <p:cTn id="21" presetID="53" presetClass="entr" presetSubtype="16" dur="500" fill="hold" grpId="0" nodeType="afterEffect">
                                  <p:stCondLst>
                                    <p:cond delay="0"/>
                                  </p:stCondLst>
                                  <p:childTnLst>
                                    <p:set>
                                      <p:cBhvr>
                                        <p:cTn id="22" dur="1" fill="hold">
                                          <p:stCondLst>
                                            <p:cond delay="0"/>
                                          </p:stCondLst>
                                        </p:cTn>
                                        <p:tgtEl>
                                          <p:spTgt spid="13"/>
                                        </p:tgtEl>
                                        <p:attrNameLst>
                                          <p:attrName>style.visibility</p:attrName>
                                        </p:attrNameLst>
                                      </p:cBhvr>
                                      <p:to>
                                        <p:strVal val="visible"/>
                                      </p:to>
                                    </p:set>
                                    <p:anim calcmode="lin" valueType="num">
                                      <p:cBhvr>
                                        <p:cTn id="23" dur="500" fill="hold"/>
                                        <p:tgtEl>
                                          <p:spTgt spid="13"/>
                                        </p:tgtEl>
                                        <p:attrNameLst>
                                          <p:attrName>ppt_w</p:attrName>
                                        </p:attrNameLst>
                                      </p:cBhvr>
                                      <p:tavLst>
                                        <p:tav tm="0">
                                          <p:val>
                                            <p:fltVal val="0"/>
                                          </p:val>
                                        </p:tav>
                                        <p:tav tm="100000">
                                          <p:val>
                                            <p:strVal val="#ppt_w"/>
                                          </p:val>
                                        </p:tav>
                                      </p:tavLst>
                                    </p:anim>
                                    <p:anim calcmode="lin" valueType="num">
                                      <p:cBhvr>
                                        <p:cTn id="24" dur="500" fill="hold"/>
                                        <p:tgtEl>
                                          <p:spTgt spid="13"/>
                                        </p:tgtEl>
                                        <p:attrNameLst>
                                          <p:attrName>ppt_h</p:attrName>
                                        </p:attrNameLst>
                                      </p:cBhvr>
                                      <p:tavLst>
                                        <p:tav tm="0">
                                          <p:val>
                                            <p:fltVal val="0"/>
                                          </p:val>
                                        </p:tav>
                                        <p:tav tm="100000">
                                          <p:val>
                                            <p:strVal val="#ppt_h"/>
                                          </p:val>
                                        </p:tav>
                                      </p:tavLst>
                                    </p:anim>
                                    <p:animEffect transition="in" filter="fade">
                                      <p:cBhvr>
                                        <p:cTn id="25" dur="500"/>
                                        <p:tgtEl>
                                          <p:spTgt spid="13"/>
                                        </p:tgtEl>
                                      </p:cBhvr>
                                    </p:animEffect>
                                  </p:childTnLst>
                                </p:cTn>
                              </p:par>
                            </p:childTnLst>
                          </p:cTn>
                        </p:par>
                        <p:par>
                          <p:cTn id="26" fill="hold" nodeType="afterGroup">
                            <p:stCondLst>
                              <p:cond delay="2000"/>
                            </p:stCondLst>
                            <p:childTnLst>
                              <p:par>
                                <p:cTn id="27" presetID="22" presetClass="entr" presetSubtype="8" dur="500" fill="hold" nodeType="after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wipe(left)">
                                      <p:cBhvr>
                                        <p:cTn id="29" dur="500"/>
                                        <p:tgtEl>
                                          <p:spTgt spid="9"/>
                                        </p:tgtEl>
                                      </p:cBhvr>
                                    </p:animEffect>
                                  </p:childTnLst>
                                </p:cTn>
                              </p:par>
                            </p:childTnLst>
                          </p:cTn>
                        </p:par>
                        <p:par>
                          <p:cTn id="30" fill="hold" nodeType="afterGroup">
                            <p:stCondLst>
                              <p:cond delay="2500"/>
                            </p:stCondLst>
                            <p:childTnLst>
                              <p:par>
                                <p:cTn id="31" presetID="53" presetClass="entr" presetSubtype="16" dur="500" fill="hold" grpId="0" nodeType="afterEffect">
                                  <p:stCondLst>
                                    <p:cond delay="0"/>
                                  </p:stCondLst>
                                  <p:childTnLst>
                                    <p:set>
                                      <p:cBhvr>
                                        <p:cTn id="32" dur="1" fill="hold">
                                          <p:stCondLst>
                                            <p:cond delay="0"/>
                                          </p:stCondLst>
                                        </p:cTn>
                                        <p:tgtEl>
                                          <p:spTgt spid="17"/>
                                        </p:tgtEl>
                                        <p:attrNameLst>
                                          <p:attrName>style.visibility</p:attrName>
                                        </p:attrNameLst>
                                      </p:cBhvr>
                                      <p:to>
                                        <p:strVal val="visible"/>
                                      </p:to>
                                    </p:set>
                                    <p:anim calcmode="lin" valueType="num">
                                      <p:cBhvr>
                                        <p:cTn id="33" dur="500" fill="hold"/>
                                        <p:tgtEl>
                                          <p:spTgt spid="17"/>
                                        </p:tgtEl>
                                        <p:attrNameLst>
                                          <p:attrName>ppt_w</p:attrName>
                                        </p:attrNameLst>
                                      </p:cBhvr>
                                      <p:tavLst>
                                        <p:tav tm="0">
                                          <p:val>
                                            <p:fltVal val="0"/>
                                          </p:val>
                                        </p:tav>
                                        <p:tav tm="100000">
                                          <p:val>
                                            <p:strVal val="#ppt_w"/>
                                          </p:val>
                                        </p:tav>
                                      </p:tavLst>
                                    </p:anim>
                                    <p:anim calcmode="lin" valueType="num">
                                      <p:cBhvr>
                                        <p:cTn id="34" dur="500" fill="hold"/>
                                        <p:tgtEl>
                                          <p:spTgt spid="17"/>
                                        </p:tgtEl>
                                        <p:attrNameLst>
                                          <p:attrName>ppt_h</p:attrName>
                                        </p:attrNameLst>
                                      </p:cBhvr>
                                      <p:tavLst>
                                        <p:tav tm="0">
                                          <p:val>
                                            <p:fltVal val="0"/>
                                          </p:val>
                                        </p:tav>
                                        <p:tav tm="100000">
                                          <p:val>
                                            <p:strVal val="#ppt_h"/>
                                          </p:val>
                                        </p:tav>
                                      </p:tavLst>
                                    </p:anim>
                                    <p:animEffect transition="in" filter="fade">
                                      <p:cBhvr>
                                        <p:cTn id="35" dur="500"/>
                                        <p:tgtEl>
                                          <p:spTgt spid="17"/>
                                        </p:tgtEl>
                                      </p:cBhvr>
                                    </p:animEffect>
                                  </p:childTnLst>
                                </p:cTn>
                              </p:par>
                            </p:childTnLst>
                          </p:cTn>
                        </p:par>
                        <p:par>
                          <p:cTn id="36" fill="hold" nodeType="afterGroup">
                            <p:stCondLst>
                              <p:cond delay="3000"/>
                            </p:stCondLst>
                            <p:childTnLst>
                              <p:par>
                                <p:cTn id="37" presetID="53" presetClass="entr" presetSubtype="16" dur="500" fill="hold" grpId="0" nodeType="afterEffect">
                                  <p:stCondLst>
                                    <p:cond delay="0"/>
                                  </p:stCondLst>
                                  <p:childTnLst>
                                    <p:set>
                                      <p:cBhvr>
                                        <p:cTn id="38" dur="1" fill="hold">
                                          <p:stCondLst>
                                            <p:cond delay="0"/>
                                          </p:stCondLst>
                                        </p:cTn>
                                        <p:tgtEl>
                                          <p:spTgt spid="14"/>
                                        </p:tgtEl>
                                        <p:attrNameLst>
                                          <p:attrName>style.visibility</p:attrName>
                                        </p:attrNameLst>
                                      </p:cBhvr>
                                      <p:to>
                                        <p:strVal val="visible"/>
                                      </p:to>
                                    </p:set>
                                    <p:anim calcmode="lin" valueType="num">
                                      <p:cBhvr>
                                        <p:cTn id="39" dur="500" fill="hold"/>
                                        <p:tgtEl>
                                          <p:spTgt spid="14"/>
                                        </p:tgtEl>
                                        <p:attrNameLst>
                                          <p:attrName>ppt_w</p:attrName>
                                        </p:attrNameLst>
                                      </p:cBhvr>
                                      <p:tavLst>
                                        <p:tav tm="0">
                                          <p:val>
                                            <p:fltVal val="0"/>
                                          </p:val>
                                        </p:tav>
                                        <p:tav tm="100000">
                                          <p:val>
                                            <p:strVal val="#ppt_w"/>
                                          </p:val>
                                        </p:tav>
                                      </p:tavLst>
                                    </p:anim>
                                    <p:anim calcmode="lin" valueType="num">
                                      <p:cBhvr>
                                        <p:cTn id="40" dur="500" fill="hold"/>
                                        <p:tgtEl>
                                          <p:spTgt spid="14"/>
                                        </p:tgtEl>
                                        <p:attrNameLst>
                                          <p:attrName>ppt_h</p:attrName>
                                        </p:attrNameLst>
                                      </p:cBhvr>
                                      <p:tavLst>
                                        <p:tav tm="0">
                                          <p:val>
                                            <p:fltVal val="0"/>
                                          </p:val>
                                        </p:tav>
                                        <p:tav tm="100000">
                                          <p:val>
                                            <p:strVal val="#ppt_h"/>
                                          </p:val>
                                        </p:tav>
                                      </p:tavLst>
                                    </p:anim>
                                    <p:animEffect transition="in" filter="fade">
                                      <p:cBhvr>
                                        <p:cTn id="41" dur="500"/>
                                        <p:tgtEl>
                                          <p:spTgt spid="14"/>
                                        </p:tgtEl>
                                      </p:cBhvr>
                                    </p:animEffect>
                                  </p:childTnLst>
                                </p:cTn>
                              </p:par>
                            </p:childTnLst>
                          </p:cTn>
                        </p:par>
                        <p:par>
                          <p:cTn id="42" fill="hold" nodeType="afterGroup">
                            <p:stCondLst>
                              <p:cond delay="3500"/>
                            </p:stCondLst>
                            <p:childTnLst>
                              <p:par>
                                <p:cTn id="43" presetID="22" presetClass="entr" presetSubtype="8" dur="500" fill="hold" nodeType="afterEffect">
                                  <p:stCondLst>
                                    <p:cond delay="0"/>
                                  </p:stCondLst>
                                  <p:childTnLst>
                                    <p:set>
                                      <p:cBhvr>
                                        <p:cTn id="44" dur="1" fill="hold">
                                          <p:stCondLst>
                                            <p:cond delay="0"/>
                                          </p:stCondLst>
                                        </p:cTn>
                                        <p:tgtEl>
                                          <p:spTgt spid="21"/>
                                        </p:tgtEl>
                                        <p:attrNameLst>
                                          <p:attrName>style.visibility</p:attrName>
                                        </p:attrNameLst>
                                      </p:cBhvr>
                                      <p:to>
                                        <p:strVal val="visible"/>
                                      </p:to>
                                    </p:set>
                                    <p:animEffect transition="in" filter="wipe(left)">
                                      <p:cBhvr>
                                        <p:cTn id="45" dur="500"/>
                                        <p:tgtEl>
                                          <p:spTgt spid="21"/>
                                        </p:tgtEl>
                                      </p:cBhvr>
                                    </p:animEffect>
                                  </p:childTnLst>
                                </p:cTn>
                              </p:par>
                            </p:childTnLst>
                          </p:cTn>
                        </p:par>
                        <p:par>
                          <p:cTn id="46" fill="hold" nodeType="afterGroup">
                            <p:stCondLst>
                              <p:cond delay="4000"/>
                            </p:stCondLst>
                            <p:childTnLst>
                              <p:par>
                                <p:cTn id="47" presetID="53" presetClass="entr" presetSubtype="16" dur="500" fill="hold" grpId="0" nodeType="afterEffect">
                                  <p:stCondLst>
                                    <p:cond delay="0"/>
                                  </p:stCondLst>
                                  <p:childTnLst>
                                    <p:set>
                                      <p:cBhvr>
                                        <p:cTn id="48" dur="1" fill="hold">
                                          <p:stCondLst>
                                            <p:cond delay="0"/>
                                          </p:stCondLst>
                                        </p:cTn>
                                        <p:tgtEl>
                                          <p:spTgt spid="18"/>
                                        </p:tgtEl>
                                        <p:attrNameLst>
                                          <p:attrName>style.visibility</p:attrName>
                                        </p:attrNameLst>
                                      </p:cBhvr>
                                      <p:to>
                                        <p:strVal val="visible"/>
                                      </p:to>
                                    </p:set>
                                    <p:anim calcmode="lin" valueType="num">
                                      <p:cBhvr>
                                        <p:cTn id="49" dur="500" fill="hold"/>
                                        <p:tgtEl>
                                          <p:spTgt spid="18"/>
                                        </p:tgtEl>
                                        <p:attrNameLst>
                                          <p:attrName>ppt_w</p:attrName>
                                        </p:attrNameLst>
                                      </p:cBhvr>
                                      <p:tavLst>
                                        <p:tav tm="0">
                                          <p:val>
                                            <p:fltVal val="0"/>
                                          </p:val>
                                        </p:tav>
                                        <p:tav tm="100000">
                                          <p:val>
                                            <p:strVal val="#ppt_w"/>
                                          </p:val>
                                        </p:tav>
                                      </p:tavLst>
                                    </p:anim>
                                    <p:anim calcmode="lin" valueType="num">
                                      <p:cBhvr>
                                        <p:cTn id="50" dur="500" fill="hold"/>
                                        <p:tgtEl>
                                          <p:spTgt spid="18"/>
                                        </p:tgtEl>
                                        <p:attrNameLst>
                                          <p:attrName>ppt_h</p:attrName>
                                        </p:attrNameLst>
                                      </p:cBhvr>
                                      <p:tavLst>
                                        <p:tav tm="0">
                                          <p:val>
                                            <p:fltVal val="0"/>
                                          </p:val>
                                        </p:tav>
                                        <p:tav tm="100000">
                                          <p:val>
                                            <p:strVal val="#ppt_h"/>
                                          </p:val>
                                        </p:tav>
                                      </p:tavLst>
                                    </p:anim>
                                    <p:animEffect transition="in" filter="fade">
                                      <p:cBhvr>
                                        <p:cTn id="51" dur="500"/>
                                        <p:tgtEl>
                                          <p:spTgt spid="18"/>
                                        </p:tgtEl>
                                      </p:cBhvr>
                                    </p:animEffect>
                                  </p:childTnLst>
                                </p:cTn>
                              </p:par>
                            </p:childTnLst>
                          </p:cTn>
                        </p:par>
                        <p:par>
                          <p:cTn id="52" fill="hold" nodeType="afterGroup">
                            <p:stCondLst>
                              <p:cond delay="4500"/>
                            </p:stCondLst>
                            <p:childTnLst>
                              <p:par>
                                <p:cTn id="53" presetID="53" presetClass="entr" presetSubtype="16" dur="500" fill="hold" grpId="0" nodeType="afterEffect">
                                  <p:stCondLst>
                                    <p:cond delay="0"/>
                                  </p:stCondLst>
                                  <p:childTnLst>
                                    <p:set>
                                      <p:cBhvr>
                                        <p:cTn id="54" dur="1" fill="hold">
                                          <p:stCondLst>
                                            <p:cond delay="0"/>
                                          </p:stCondLst>
                                        </p:cTn>
                                        <p:tgtEl>
                                          <p:spTgt spid="15"/>
                                        </p:tgtEl>
                                        <p:attrNameLst>
                                          <p:attrName>style.visibility</p:attrName>
                                        </p:attrNameLst>
                                      </p:cBhvr>
                                      <p:to>
                                        <p:strVal val="visible"/>
                                      </p:to>
                                    </p:set>
                                    <p:anim calcmode="lin" valueType="num">
                                      <p:cBhvr>
                                        <p:cTn id="55" dur="500" fill="hold"/>
                                        <p:tgtEl>
                                          <p:spTgt spid="15"/>
                                        </p:tgtEl>
                                        <p:attrNameLst>
                                          <p:attrName>ppt_w</p:attrName>
                                        </p:attrNameLst>
                                      </p:cBhvr>
                                      <p:tavLst>
                                        <p:tav tm="0">
                                          <p:val>
                                            <p:fltVal val="0"/>
                                          </p:val>
                                        </p:tav>
                                        <p:tav tm="100000">
                                          <p:val>
                                            <p:strVal val="#ppt_w"/>
                                          </p:val>
                                        </p:tav>
                                      </p:tavLst>
                                    </p:anim>
                                    <p:anim calcmode="lin" valueType="num">
                                      <p:cBhvr>
                                        <p:cTn id="56" dur="500" fill="hold"/>
                                        <p:tgtEl>
                                          <p:spTgt spid="15"/>
                                        </p:tgtEl>
                                        <p:attrNameLst>
                                          <p:attrName>ppt_h</p:attrName>
                                        </p:attrNameLst>
                                      </p:cBhvr>
                                      <p:tavLst>
                                        <p:tav tm="0">
                                          <p:val>
                                            <p:fltVal val="0"/>
                                          </p:val>
                                        </p:tav>
                                        <p:tav tm="100000">
                                          <p:val>
                                            <p:strVal val="#ppt_h"/>
                                          </p:val>
                                        </p:tav>
                                      </p:tavLst>
                                    </p:anim>
                                    <p:animEffect transition="in" filter="fade">
                                      <p:cBhvr>
                                        <p:cTn id="57" dur="500"/>
                                        <p:tgtEl>
                                          <p:spTgt spid="15"/>
                                        </p:tgtEl>
                                      </p:cBhvr>
                                    </p:animEffect>
                                  </p:childTnLst>
                                </p:cTn>
                              </p:par>
                            </p:childTnLst>
                          </p:cTn>
                        </p:par>
                        <p:par>
                          <p:cTn id="58" fill="hold" nodeType="afterGroup">
                            <p:stCondLst>
                              <p:cond delay="5000"/>
                            </p:stCondLst>
                            <p:childTnLst>
                              <p:par>
                                <p:cTn id="59" presetID="22" presetClass="entr" presetSubtype="8" dur="500" fill="hold" nodeType="afterEffect">
                                  <p:stCondLst>
                                    <p:cond delay="0"/>
                                  </p:stCondLst>
                                  <p:childTnLst>
                                    <p:set>
                                      <p:cBhvr>
                                        <p:cTn id="60" dur="1" fill="hold">
                                          <p:stCondLst>
                                            <p:cond delay="0"/>
                                          </p:stCondLst>
                                        </p:cTn>
                                        <p:tgtEl>
                                          <p:spTgt spid="24"/>
                                        </p:tgtEl>
                                        <p:attrNameLst>
                                          <p:attrName>style.visibility</p:attrName>
                                        </p:attrNameLst>
                                      </p:cBhvr>
                                      <p:to>
                                        <p:strVal val="visible"/>
                                      </p:to>
                                    </p:set>
                                    <p:animEffect transition="in" filter="wipe(left)">
                                      <p:cBhvr>
                                        <p:cTn id="61"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P spid="15" grpId="0"/>
      <p:bldP spid="16" grpId="0"/>
      <p:bldP spid="17" grpId="0"/>
      <p:bldP spid="18"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组合 3">
            <a:extLst>
              <a:ext uri="{FF2B5EF4-FFF2-40B4-BE49-F238E27FC236}">
                <a16:creationId xmlns:a16="http://schemas.microsoft.com/office/drawing/2014/main" id="{4B4D42DD-86CD-4A22-896B-EFA2CA5C0B55}"/>
              </a:ext>
            </a:extLst>
          </p:cNvPr>
          <p:cNvGrpSpPr/>
          <p:nvPr/>
        </p:nvGrpSpPr>
        <p:grpSpPr>
          <a:xfrm>
            <a:off x="720681" y="636225"/>
            <a:ext cx="7477736" cy="646331"/>
            <a:chOff x="2005898" y="2258400"/>
            <a:chExt cx="7477736" cy="646331"/>
          </a:xfrm>
          <a:solidFill>
            <a:srgbClr val="6F6D54"/>
          </a:solidFill>
        </p:grpSpPr>
        <p:sp>
          <p:nvSpPr>
            <p:cNvPr id="5" name="文本框 4">
              <a:extLst>
                <a:ext uri="{FF2B5EF4-FFF2-40B4-BE49-F238E27FC236}">
                  <a16:creationId xmlns:a16="http://schemas.microsoft.com/office/drawing/2014/main" id="{A54DCF22-13E2-4B4C-A512-6AF9CF5C6957}"/>
                </a:ext>
              </a:extLst>
            </p:cNvPr>
            <p:cNvSpPr txBox="1"/>
            <p:nvPr/>
          </p:nvSpPr>
          <p:spPr>
            <a:xfrm>
              <a:off x="2571634" y="2258400"/>
              <a:ext cx="6912000" cy="646331"/>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rgbClr val="6F6D54"/>
                  </a:solidFill>
                  <a:latin typeface="锐字真言体免费商用" panose="02010600030101010101" pitchFamily="2" charset="-122"/>
                  <a:ea typeface="锐字真言体免费商用" panose="02010600030101010101" pitchFamily="2" charset="-122"/>
                  <a:sym typeface="思源黑体" panose="020b0500000000000000" pitchFamily="34" charset="-122"/>
                </a:rPr>
                <a:t>教师的能力素养</a:t>
              </a:r>
            </a:p>
          </p:txBody>
        </p:sp>
        <p:grpSp>
          <p:nvGrpSpPr>
            <p:cNvPr id="6" name="组合 5">
              <a:extLst>
                <a:ext uri="{FF2B5EF4-FFF2-40B4-BE49-F238E27FC236}">
                  <a16:creationId xmlns:a16="http://schemas.microsoft.com/office/drawing/2014/main" id="{934A9046-3FA3-42AA-8F72-81CC257D2C25}"/>
                </a:ext>
              </a:extLst>
            </p:cNvPr>
            <p:cNvGrpSpPr/>
            <p:nvPr/>
          </p:nvGrpSpPr>
          <p:grpSpPr>
            <a:xfrm>
              <a:off x="2005898" y="2286217"/>
              <a:ext cx="507369" cy="507369"/>
              <a:chOff x="2005898" y="2286217"/>
              <a:chExt cx="507369" cy="507369"/>
            </a:xfrm>
            <a:grpFill/>
          </p:grpSpPr>
          <p:sp>
            <p:nvSpPr>
              <p:cNvPr id="7" name="椭圆 6">
                <a:extLst>
                  <a:ext uri="{FF2B5EF4-FFF2-40B4-BE49-F238E27FC236}">
                    <a16:creationId xmlns:a16="http://schemas.microsoft.com/office/drawing/2014/main" id="{5D72033C-0435-4235-9A5E-CEFBD464D7DC}"/>
                  </a:ext>
                </a:extLst>
              </p:cNvPr>
              <p:cNvSpPr/>
              <p:nvPr/>
            </p:nvSpPr>
            <p:spPr>
              <a:xfrm>
                <a:off x="2005898" y="2286217"/>
                <a:ext cx="507369" cy="507369"/>
              </a:xfrm>
              <a:prstGeom prst="ellipse">
                <a:avLst/>
              </a:prstGeom>
              <a:grp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kern="0">
                  <a:solidFill>
                    <a:prstClr val="white"/>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思源黑体" panose="020b0500000000000000" pitchFamily="34" charset="-122"/>
                </a:endParaRPr>
              </a:p>
            </p:txBody>
          </p:sp>
          <p:sp>
            <p:nvSpPr>
              <p:cNvPr id="8" name="文本框 7">
                <a:extLst>
                  <a:ext uri="{FF2B5EF4-FFF2-40B4-BE49-F238E27FC236}">
                    <a16:creationId xmlns:a16="http://schemas.microsoft.com/office/drawing/2014/main" id="{93D81687-8B07-4A6B-9E0A-91074F92F8D2}"/>
                  </a:ext>
                </a:extLst>
              </p:cNvPr>
              <p:cNvSpPr txBox="1"/>
              <p:nvPr/>
            </p:nvSpPr>
            <p:spPr>
              <a:xfrm>
                <a:off x="2039222" y="2309069"/>
                <a:ext cx="440721" cy="461665"/>
              </a:xfrm>
              <a:prstGeom prst="rect">
                <a:avLst/>
              </a:prstGeom>
              <a:noFill/>
              <a:effec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思源黑体" panose="020b0500000000000000" pitchFamily="34" charset="-122"/>
                  </a:rPr>
                  <a:t>2</a:t>
                </a:r>
                <a:endParaRPr lang="zh-CN" altLang="en-US" sz="24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思源黑体" panose="020b0500000000000000" pitchFamily="34" charset="-122"/>
                </a:endParaRPr>
              </a:p>
            </p:txBody>
          </p:sp>
        </p:grpSp>
      </p:grpSp>
      <p:sp>
        <p:nvSpPr>
          <p:cNvPr id="12" name="文本框 11">
            <a:extLst>
              <a:ext uri="{FF2B5EF4-FFF2-40B4-BE49-F238E27FC236}">
                <a16:creationId xmlns:a16="http://schemas.microsoft.com/office/drawing/2014/main" id="{EA0EB639-672C-4B75-8A04-FC6072DEE4B9}"/>
              </a:ext>
            </a:extLst>
          </p:cNvPr>
          <p:cNvSpPr txBox="1"/>
          <p:nvPr/>
        </p:nvSpPr>
        <p:spPr>
          <a:xfrm>
            <a:off x="754004" y="2275285"/>
            <a:ext cx="5039101" cy="1165768"/>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just" fontAlgn="auto">
              <a:lnSpc>
                <a:spcPct val="150000"/>
              </a:lnSpc>
              <a:spcBef>
                <a:spcPct val="0"/>
              </a:spcBef>
            </a:pPr>
            <a:r>
              <a:rPr lang="zh-CN" altLang="en-US" sz="16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了解和研究学生的能力、钻研和处理教材的能力、选择和运用教育教学原则及方法的能力、组织管理能力、提问、板书等</a:t>
            </a:r>
          </a:p>
        </p:txBody>
      </p:sp>
      <p:sp>
        <p:nvSpPr>
          <p:cNvPr id="13" name="对角圆角矩形 4">
            <a:extLst>
              <a:ext uri="{FF2B5EF4-FFF2-40B4-BE49-F238E27FC236}">
                <a16:creationId xmlns:a16="http://schemas.microsoft.com/office/drawing/2014/main" id="{C6D95FA8-000E-4DA0-9269-17A39500E39F}"/>
              </a:ext>
            </a:extLst>
          </p:cNvPr>
          <p:cNvSpPr/>
          <p:nvPr>
            <p:custDataLst>
              <p:tags r:id="rId2"/>
            </p:custDataLst>
          </p:nvPr>
        </p:nvSpPr>
        <p:spPr>
          <a:xfrm>
            <a:off x="867319" y="3737427"/>
            <a:ext cx="2160000" cy="396000"/>
          </a:xfrm>
          <a:prstGeom prst="roundRect">
            <a:avLst/>
          </a:prstGeom>
          <a:solidFill>
            <a:srgbClr val="A59057"/>
          </a:solidFill>
          <a:ln>
            <a:noFill/>
          </a:ln>
        </p:spPr>
        <p:style>
          <a:lnRef idx="2">
            <a:schemeClr val="accent1">
              <a:shade val="50000"/>
            </a:schemeClr>
          </a:lnRef>
          <a:fillRef idx="1">
            <a:schemeClr val="accent1"/>
          </a:fillRef>
          <a:effectRef idx="0">
            <a:schemeClr val="accent1"/>
          </a:effectRef>
          <a:fontRef idx="minor">
            <a:schemeClr val="lt1"/>
          </a:fontRef>
        </p:style>
        <p:txBody>
          <a:bodyPr tIns="107950"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r>
              <a:rPr lang="en-US" altLang="zh-CN" sz="20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03.</a:t>
            </a:r>
            <a:r>
              <a:rPr lang="zh-CN" altLang="en-US" sz="20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表达能力</a:t>
            </a:r>
          </a:p>
        </p:txBody>
      </p:sp>
      <p:sp>
        <p:nvSpPr>
          <p:cNvPr id="14" name="文本框 13">
            <a:extLst>
              <a:ext uri="{FF2B5EF4-FFF2-40B4-BE49-F238E27FC236}">
                <a16:creationId xmlns:a16="http://schemas.microsoft.com/office/drawing/2014/main" id="{4C9B37C0-A0F3-4B63-B755-2DCEB8AF70A2}"/>
              </a:ext>
            </a:extLst>
          </p:cNvPr>
          <p:cNvSpPr txBox="1"/>
          <p:nvPr/>
        </p:nvSpPr>
        <p:spPr>
          <a:xfrm>
            <a:off x="754003" y="4285345"/>
            <a:ext cx="5039101" cy="1165768"/>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fontAlgn="auto">
              <a:lnSpc>
                <a:spcPct val="150000"/>
              </a:lnSpc>
              <a:spcBef>
                <a:spcPct val="0"/>
              </a:spcBef>
            </a:pPr>
            <a:r>
              <a:rPr lang="zh-CN" altLang="en-US" sz="16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语言确切、明了、简洁，富有逻辑性，切忌含糊其辞、模棱两可、繁琐混乱，要生动活泼、丰富多彩，情趣横生，抑扬顿挫，忌平铺直叙、死板生硬、贫乏浅薄。</a:t>
            </a:r>
          </a:p>
        </p:txBody>
      </p:sp>
      <p:sp>
        <p:nvSpPr>
          <p:cNvPr id="17" name="对角圆角矩形 1">
            <a:extLst>
              <a:ext uri="{FF2B5EF4-FFF2-40B4-BE49-F238E27FC236}">
                <a16:creationId xmlns:a16="http://schemas.microsoft.com/office/drawing/2014/main" id="{7519D8AA-0F4F-479C-9B29-CB4E2138990E}"/>
              </a:ext>
            </a:extLst>
          </p:cNvPr>
          <p:cNvSpPr/>
          <p:nvPr>
            <p:custDataLst>
              <p:tags r:id="rId3"/>
            </p:custDataLst>
          </p:nvPr>
        </p:nvSpPr>
        <p:spPr>
          <a:xfrm>
            <a:off x="6398895" y="2605880"/>
            <a:ext cx="2160000" cy="396000"/>
          </a:xfrm>
          <a:prstGeom prst="roundRect">
            <a:avLst/>
          </a:prstGeom>
          <a:solidFill>
            <a:srgbClr val="A59057"/>
          </a:solidFill>
          <a:ln>
            <a:noFill/>
          </a:ln>
        </p:spPr>
        <p:style>
          <a:lnRef idx="2">
            <a:schemeClr val="accent1">
              <a:shade val="50000"/>
            </a:schemeClr>
          </a:lnRef>
          <a:fillRef idx="1">
            <a:schemeClr val="accent1"/>
          </a:fillRef>
          <a:effectRef idx="0">
            <a:schemeClr val="accent1"/>
          </a:effectRef>
          <a:fontRef idx="minor">
            <a:schemeClr val="lt1"/>
          </a:fontRef>
        </p:style>
        <p:txBody>
          <a:bodyPr tIns="107950"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l"/>
            <a:r>
              <a:rPr lang="en-US" altLang="zh-CN" sz="20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05.</a:t>
            </a:r>
            <a:r>
              <a:rPr lang="zh-CN" altLang="en-US" sz="20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交往沟通能力</a:t>
            </a:r>
          </a:p>
        </p:txBody>
      </p:sp>
      <p:sp>
        <p:nvSpPr>
          <p:cNvPr id="10" name="对角圆角矩形 18">
            <a:extLst>
              <a:ext uri="{FF2B5EF4-FFF2-40B4-BE49-F238E27FC236}">
                <a16:creationId xmlns:a16="http://schemas.microsoft.com/office/drawing/2014/main" id="{0B08CDB4-876F-4ED9-95EF-2A42D6E3E404}"/>
              </a:ext>
            </a:extLst>
          </p:cNvPr>
          <p:cNvSpPr/>
          <p:nvPr>
            <p:custDataLst>
              <p:tags r:id="rId4"/>
            </p:custDataLst>
          </p:nvPr>
        </p:nvSpPr>
        <p:spPr>
          <a:xfrm>
            <a:off x="867319" y="1766147"/>
            <a:ext cx="2160000" cy="396000"/>
          </a:xfrm>
          <a:prstGeom prst="roundRect">
            <a:avLst/>
          </a:prstGeom>
          <a:solidFill>
            <a:srgbClr val="E8B17B"/>
          </a:solidFill>
          <a:ln>
            <a:noFill/>
          </a:ln>
        </p:spPr>
        <p:style>
          <a:lnRef idx="2">
            <a:schemeClr val="accent1">
              <a:shade val="50000"/>
            </a:schemeClr>
          </a:lnRef>
          <a:fillRef idx="1">
            <a:schemeClr val="accent1"/>
          </a:fillRef>
          <a:effectRef idx="0">
            <a:schemeClr val="accent1"/>
          </a:effectRef>
          <a:fontRef idx="minor">
            <a:schemeClr val="lt1"/>
          </a:fontRef>
        </p:style>
        <p:txBody>
          <a:bodyPr tIns="107950"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r>
              <a:rPr lang="en-US" altLang="zh-CN" sz="20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01.</a:t>
            </a:r>
            <a:r>
              <a:rPr lang="zh-CN" altLang="en-US" sz="20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学习能力</a:t>
            </a:r>
          </a:p>
        </p:txBody>
      </p:sp>
      <p:sp>
        <p:nvSpPr>
          <p:cNvPr id="11" name="对角圆角矩形 1">
            <a:extLst>
              <a:ext uri="{FF2B5EF4-FFF2-40B4-BE49-F238E27FC236}">
                <a16:creationId xmlns:a16="http://schemas.microsoft.com/office/drawing/2014/main" id="{5A0707D8-48A9-4D36-9301-B80E0F861749}"/>
              </a:ext>
            </a:extLst>
          </p:cNvPr>
          <p:cNvSpPr/>
          <p:nvPr>
            <p:custDataLst>
              <p:tags r:id="rId5"/>
            </p:custDataLst>
          </p:nvPr>
        </p:nvSpPr>
        <p:spPr>
          <a:xfrm>
            <a:off x="3633107" y="1766147"/>
            <a:ext cx="2160000" cy="396000"/>
          </a:xfrm>
          <a:prstGeom prst="roundRect">
            <a:avLst/>
          </a:prstGeom>
          <a:solidFill>
            <a:srgbClr val="A59057"/>
          </a:solidFill>
          <a:ln>
            <a:noFill/>
          </a:ln>
        </p:spPr>
        <p:style>
          <a:lnRef idx="2">
            <a:schemeClr val="accent1">
              <a:shade val="50000"/>
            </a:schemeClr>
          </a:lnRef>
          <a:fillRef idx="1">
            <a:schemeClr val="accent1"/>
          </a:fillRef>
          <a:effectRef idx="0">
            <a:schemeClr val="accent1"/>
          </a:effectRef>
          <a:fontRef idx="minor">
            <a:schemeClr val="lt1"/>
          </a:fontRef>
        </p:style>
        <p:txBody>
          <a:bodyPr tIns="107950"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r>
              <a:rPr lang="en-US" altLang="zh-CN" sz="20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02.</a:t>
            </a:r>
            <a:r>
              <a:rPr lang="zh-CN" altLang="en-US" sz="20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教学能力</a:t>
            </a:r>
          </a:p>
        </p:txBody>
      </p:sp>
      <p:sp>
        <p:nvSpPr>
          <p:cNvPr id="16" name="对角圆角矩形 18">
            <a:extLst>
              <a:ext uri="{FF2B5EF4-FFF2-40B4-BE49-F238E27FC236}">
                <a16:creationId xmlns:a16="http://schemas.microsoft.com/office/drawing/2014/main" id="{E21FDC39-4A3F-46A0-AB95-F31C84F083F2}"/>
              </a:ext>
            </a:extLst>
          </p:cNvPr>
          <p:cNvSpPr/>
          <p:nvPr>
            <p:custDataLst>
              <p:tags r:id="rId6"/>
            </p:custDataLst>
          </p:nvPr>
        </p:nvSpPr>
        <p:spPr>
          <a:xfrm>
            <a:off x="6398895" y="1766147"/>
            <a:ext cx="2160000" cy="396000"/>
          </a:xfrm>
          <a:prstGeom prst="roundRect">
            <a:avLst/>
          </a:prstGeom>
          <a:solidFill>
            <a:srgbClr val="E8B17B"/>
          </a:solidFill>
          <a:ln>
            <a:noFill/>
          </a:ln>
        </p:spPr>
        <p:style>
          <a:lnRef idx="2">
            <a:schemeClr val="accent1">
              <a:shade val="50000"/>
            </a:schemeClr>
          </a:lnRef>
          <a:fillRef idx="1">
            <a:schemeClr val="accent1"/>
          </a:fillRef>
          <a:effectRef idx="0">
            <a:schemeClr val="accent1"/>
          </a:effectRef>
          <a:fontRef idx="minor">
            <a:schemeClr val="lt1"/>
          </a:fontRef>
        </p:style>
        <p:txBody>
          <a:bodyPr tIns="107950"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l"/>
            <a:r>
              <a:rPr lang="en-US" altLang="zh-CN" sz="20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04.</a:t>
            </a:r>
            <a:r>
              <a:rPr lang="zh-CN" altLang="en-US" sz="20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组织能力</a:t>
            </a:r>
          </a:p>
        </p:txBody>
      </p:sp>
      <p:sp>
        <p:nvSpPr>
          <p:cNvPr id="18" name="对角圆角矩形 2">
            <a:extLst>
              <a:ext uri="{FF2B5EF4-FFF2-40B4-BE49-F238E27FC236}">
                <a16:creationId xmlns:a16="http://schemas.microsoft.com/office/drawing/2014/main" id="{56DC3EE6-404B-4698-9EF0-7791841F13D9}"/>
              </a:ext>
            </a:extLst>
          </p:cNvPr>
          <p:cNvSpPr/>
          <p:nvPr>
            <p:custDataLst>
              <p:tags r:id="rId7"/>
            </p:custDataLst>
          </p:nvPr>
        </p:nvSpPr>
        <p:spPr>
          <a:xfrm>
            <a:off x="9164682" y="1766147"/>
            <a:ext cx="2160000" cy="396000"/>
          </a:xfrm>
          <a:prstGeom prst="roundRect">
            <a:avLst/>
          </a:prstGeom>
          <a:solidFill>
            <a:srgbClr val="A59057"/>
          </a:solidFill>
          <a:ln>
            <a:noFill/>
          </a:ln>
        </p:spPr>
        <p:style>
          <a:lnRef idx="2">
            <a:schemeClr val="accent1">
              <a:shade val="50000"/>
            </a:schemeClr>
          </a:lnRef>
          <a:fillRef idx="1">
            <a:schemeClr val="accent1"/>
          </a:fillRef>
          <a:effectRef idx="0">
            <a:schemeClr val="accent1"/>
          </a:effectRef>
          <a:fontRef idx="minor">
            <a:schemeClr val="lt1"/>
          </a:fontRef>
        </p:style>
        <p:txBody>
          <a:bodyPr tIns="107950"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l"/>
            <a:r>
              <a:rPr lang="en-US" altLang="zh-CN" sz="20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07.</a:t>
            </a:r>
            <a:r>
              <a:rPr lang="zh-CN" altLang="en-US" sz="20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自我调控能力</a:t>
            </a:r>
          </a:p>
        </p:txBody>
      </p:sp>
      <p:sp>
        <p:nvSpPr>
          <p:cNvPr id="19" name="文本框 18">
            <a:extLst>
              <a:ext uri="{FF2B5EF4-FFF2-40B4-BE49-F238E27FC236}">
                <a16:creationId xmlns:a16="http://schemas.microsoft.com/office/drawing/2014/main" id="{2D211495-226B-4A1E-AC29-75A86411B4ED}"/>
              </a:ext>
            </a:extLst>
          </p:cNvPr>
          <p:cNvSpPr txBox="1"/>
          <p:nvPr/>
        </p:nvSpPr>
        <p:spPr>
          <a:xfrm>
            <a:off x="6398895" y="4285345"/>
            <a:ext cx="5040000" cy="1165768"/>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50000"/>
              </a:lnSpc>
            </a:pPr>
            <a:r>
              <a:rPr lang="zh-CN" altLang="en-US" sz="16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教师自我调控能力，其一是根据客观需要调控自身主体结构的能力，如根据社会需要调整教学计划、内容和方法；其二是调控自身的心境、情绪和情感的能力</a:t>
            </a:r>
          </a:p>
        </p:txBody>
      </p:sp>
      <p:sp>
        <p:nvSpPr>
          <p:cNvPr id="21" name="对角圆角矩形 4">
            <a:extLst>
              <a:ext uri="{FF2B5EF4-FFF2-40B4-BE49-F238E27FC236}">
                <a16:creationId xmlns:a16="http://schemas.microsoft.com/office/drawing/2014/main" id="{D342F1B6-B2D9-49FE-8644-7F11AEDA7B58}"/>
              </a:ext>
            </a:extLst>
          </p:cNvPr>
          <p:cNvSpPr/>
          <p:nvPr>
            <p:custDataLst>
              <p:tags r:id="rId8"/>
            </p:custDataLst>
          </p:nvPr>
        </p:nvSpPr>
        <p:spPr>
          <a:xfrm>
            <a:off x="6398895" y="3445613"/>
            <a:ext cx="2160000" cy="396000"/>
          </a:xfrm>
          <a:prstGeom prst="roundRect">
            <a:avLst/>
          </a:prstGeom>
          <a:solidFill>
            <a:srgbClr val="E8B17B"/>
          </a:solidFill>
          <a:ln>
            <a:noFill/>
          </a:ln>
        </p:spPr>
        <p:style>
          <a:lnRef idx="2">
            <a:schemeClr val="accent1">
              <a:shade val="50000"/>
            </a:schemeClr>
          </a:lnRef>
          <a:fillRef idx="1">
            <a:schemeClr val="accent1"/>
          </a:fillRef>
          <a:effectRef idx="0">
            <a:schemeClr val="accent1"/>
          </a:effectRef>
          <a:fontRef idx="minor">
            <a:schemeClr val="lt1"/>
          </a:fontRef>
        </p:style>
        <p:txBody>
          <a:bodyPr tIns="107950"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l"/>
            <a:r>
              <a:rPr lang="en-US" altLang="zh-CN" sz="20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06.</a:t>
            </a:r>
            <a:r>
              <a:rPr lang="zh-CN" altLang="en-US" sz="20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信息驾驭能力</a:t>
            </a:r>
          </a:p>
        </p:txBody>
      </p:sp>
      <p:sp>
        <p:nvSpPr>
          <p:cNvPr id="22" name="对角圆角矩形 5">
            <a:extLst>
              <a:ext uri="{FF2B5EF4-FFF2-40B4-BE49-F238E27FC236}">
                <a16:creationId xmlns:a16="http://schemas.microsoft.com/office/drawing/2014/main" id="{D987E84E-1D2C-4C4E-9474-40B19BD9B8E5}"/>
              </a:ext>
            </a:extLst>
          </p:cNvPr>
          <p:cNvSpPr/>
          <p:nvPr>
            <p:custDataLst>
              <p:tags r:id="rId9"/>
            </p:custDataLst>
          </p:nvPr>
        </p:nvSpPr>
        <p:spPr>
          <a:xfrm>
            <a:off x="9164682" y="2605880"/>
            <a:ext cx="2160000" cy="396000"/>
          </a:xfrm>
          <a:prstGeom prst="roundRect">
            <a:avLst/>
          </a:prstGeom>
          <a:solidFill>
            <a:srgbClr val="E8B17B"/>
          </a:solidFill>
          <a:ln>
            <a:noFill/>
          </a:ln>
        </p:spPr>
        <p:style>
          <a:lnRef idx="2">
            <a:schemeClr val="accent1">
              <a:shade val="50000"/>
            </a:schemeClr>
          </a:lnRef>
          <a:fillRef idx="1">
            <a:schemeClr val="accent1"/>
          </a:fillRef>
          <a:effectRef idx="0">
            <a:schemeClr val="accent1"/>
          </a:effectRef>
          <a:fontRef idx="minor">
            <a:schemeClr val="lt1"/>
          </a:fontRef>
        </p:style>
        <p:txBody>
          <a:bodyPr tIns="107950"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l"/>
            <a:r>
              <a:rPr lang="en-US" altLang="zh-CN" sz="20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08.</a:t>
            </a:r>
            <a:r>
              <a:rPr lang="zh-CN" altLang="en-US" sz="20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教育科研能力</a:t>
            </a:r>
          </a:p>
        </p:txBody>
      </p:sp>
      <p:sp>
        <p:nvSpPr>
          <p:cNvPr id="23" name="对角圆角矩形 6">
            <a:extLst>
              <a:ext uri="{FF2B5EF4-FFF2-40B4-BE49-F238E27FC236}">
                <a16:creationId xmlns:a16="http://schemas.microsoft.com/office/drawing/2014/main" id="{36102564-66F9-4DE5-9485-C7E754CF193D}"/>
              </a:ext>
            </a:extLst>
          </p:cNvPr>
          <p:cNvSpPr/>
          <p:nvPr>
            <p:custDataLst>
              <p:tags r:id="rId10"/>
            </p:custDataLst>
          </p:nvPr>
        </p:nvSpPr>
        <p:spPr>
          <a:xfrm>
            <a:off x="9164682" y="3445613"/>
            <a:ext cx="2160000" cy="396000"/>
          </a:xfrm>
          <a:prstGeom prst="roundRect">
            <a:avLst/>
          </a:prstGeom>
          <a:solidFill>
            <a:srgbClr val="A59057"/>
          </a:solidFill>
          <a:ln>
            <a:noFill/>
          </a:ln>
        </p:spPr>
        <p:style>
          <a:lnRef idx="2">
            <a:schemeClr val="accent1">
              <a:shade val="50000"/>
            </a:schemeClr>
          </a:lnRef>
          <a:fillRef idx="1">
            <a:schemeClr val="accent1"/>
          </a:fillRef>
          <a:effectRef idx="0">
            <a:schemeClr val="accent1"/>
          </a:effectRef>
          <a:fontRef idx="minor">
            <a:schemeClr val="lt1"/>
          </a:fontRef>
        </p:style>
        <p:txBody>
          <a:bodyPr tIns="107950"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l"/>
            <a:r>
              <a:rPr lang="en-US" altLang="zh-CN" sz="20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09.</a:t>
            </a:r>
            <a:r>
              <a:rPr lang="zh-CN" altLang="en-US" sz="20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创造能力</a:t>
            </a:r>
          </a:p>
        </p:txBody>
      </p:sp>
    </p:spTree>
  </p:cSld>
  <p:clrMapOvr>
    <a:masterClrMapping/>
  </p:clrMapOvr>
  <p:transition>
    <p:push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childTnLst>
                          </p:cTn>
                        </p:par>
                        <p:par>
                          <p:cTn id="8" fill="hold" nodeType="afterGroup">
                            <p:stCondLst>
                              <p:cond delay="500"/>
                            </p:stCondLst>
                            <p:childTnLst>
                              <p:par>
                                <p:cTn id="9" presetID="16" presetClass="entr" presetSubtype="21" dur="500" fill="hold" grpId="0" nodeType="after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barn(inVertical)">
                                      <p:cBhvr>
                                        <p:cTn id="11" dur="500"/>
                                        <p:tgtEl>
                                          <p:spTgt spid="10"/>
                                        </p:tgtEl>
                                      </p:cBhvr>
                                    </p:animEffect>
                                  </p:childTnLst>
                                </p:cTn>
                              </p:par>
                            </p:childTnLst>
                          </p:cTn>
                        </p:par>
                        <p:par>
                          <p:cTn id="12" fill="hold" nodeType="afterGroup">
                            <p:stCondLst>
                              <p:cond delay="1000"/>
                            </p:stCondLst>
                            <p:childTnLst>
                              <p:par>
                                <p:cTn id="13" presetID="16" presetClass="entr" presetSubtype="21" dur="500" fill="hold" grpId="0" nodeType="after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barn(inVertical)">
                                      <p:cBhvr>
                                        <p:cTn id="15" dur="500"/>
                                        <p:tgtEl>
                                          <p:spTgt spid="11"/>
                                        </p:tgtEl>
                                      </p:cBhvr>
                                    </p:animEffect>
                                  </p:childTnLst>
                                </p:cTn>
                              </p:par>
                            </p:childTnLst>
                          </p:cTn>
                        </p:par>
                        <p:par>
                          <p:cTn id="16" fill="hold" nodeType="afterGroup">
                            <p:stCondLst>
                              <p:cond delay="1500"/>
                            </p:stCondLst>
                            <p:childTnLst>
                              <p:par>
                                <p:cTn id="17" presetID="22" presetClass="entr" presetSubtype="8" dur="500" fill="hold" grpId="0" nodeType="after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wipe(left)">
                                      <p:cBhvr>
                                        <p:cTn id="19" dur="500"/>
                                        <p:tgtEl>
                                          <p:spTgt spid="12"/>
                                        </p:tgtEl>
                                      </p:cBhvr>
                                    </p:animEffect>
                                  </p:childTnLst>
                                </p:cTn>
                              </p:par>
                            </p:childTnLst>
                          </p:cTn>
                        </p:par>
                        <p:par>
                          <p:cTn id="20" fill="hold" nodeType="afterGroup">
                            <p:stCondLst>
                              <p:cond delay="2000"/>
                            </p:stCondLst>
                            <p:childTnLst>
                              <p:par>
                                <p:cTn id="21" presetID="16" presetClass="entr" presetSubtype="21" dur="500" fill="hold" grpId="0" nodeType="after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barn(inVertical)">
                                      <p:cBhvr>
                                        <p:cTn id="23" dur="500"/>
                                        <p:tgtEl>
                                          <p:spTgt spid="13"/>
                                        </p:tgtEl>
                                      </p:cBhvr>
                                    </p:animEffect>
                                  </p:childTnLst>
                                </p:cTn>
                              </p:par>
                            </p:childTnLst>
                          </p:cTn>
                        </p:par>
                        <p:par>
                          <p:cTn id="24" fill="hold" nodeType="afterGroup">
                            <p:stCondLst>
                              <p:cond delay="2500"/>
                            </p:stCondLst>
                            <p:childTnLst>
                              <p:par>
                                <p:cTn id="25" presetID="22" presetClass="entr" presetSubtype="8" dur="500" fill="hold" grpId="0" nodeType="after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wipe(left)">
                                      <p:cBhvr>
                                        <p:cTn id="27" dur="500"/>
                                        <p:tgtEl>
                                          <p:spTgt spid="14"/>
                                        </p:tgtEl>
                                      </p:cBhvr>
                                    </p:animEffect>
                                  </p:childTnLst>
                                </p:cTn>
                              </p:par>
                            </p:childTnLst>
                          </p:cTn>
                        </p:par>
                        <p:par>
                          <p:cTn id="28" fill="hold" nodeType="afterGroup">
                            <p:stCondLst>
                              <p:cond delay="3000"/>
                            </p:stCondLst>
                            <p:childTnLst>
                              <p:par>
                                <p:cTn id="29" presetID="16" presetClass="entr" presetSubtype="21" dur="500" fill="hold" grpId="0" nodeType="afterEffect">
                                  <p:stCondLst>
                                    <p:cond delay="0"/>
                                  </p:stCondLst>
                                  <p:childTnLst>
                                    <p:set>
                                      <p:cBhvr>
                                        <p:cTn id="30" dur="1" fill="hold">
                                          <p:stCondLst>
                                            <p:cond delay="0"/>
                                          </p:stCondLst>
                                        </p:cTn>
                                        <p:tgtEl>
                                          <p:spTgt spid="16"/>
                                        </p:tgtEl>
                                        <p:attrNameLst>
                                          <p:attrName>style.visibility</p:attrName>
                                        </p:attrNameLst>
                                      </p:cBhvr>
                                      <p:to>
                                        <p:strVal val="visible"/>
                                      </p:to>
                                    </p:set>
                                    <p:animEffect transition="in" filter="barn(inVertical)">
                                      <p:cBhvr>
                                        <p:cTn id="31" dur="500"/>
                                        <p:tgtEl>
                                          <p:spTgt spid="16"/>
                                        </p:tgtEl>
                                      </p:cBhvr>
                                    </p:animEffect>
                                  </p:childTnLst>
                                </p:cTn>
                              </p:par>
                            </p:childTnLst>
                          </p:cTn>
                        </p:par>
                        <p:par>
                          <p:cTn id="32" fill="hold" nodeType="afterGroup">
                            <p:stCondLst>
                              <p:cond delay="3500"/>
                            </p:stCondLst>
                            <p:childTnLst>
                              <p:par>
                                <p:cTn id="33" presetID="16" presetClass="entr" presetSubtype="21" dur="500" fill="hold" grpId="0" nodeType="afterEffect">
                                  <p:stCondLst>
                                    <p:cond delay="0"/>
                                  </p:stCondLst>
                                  <p:childTnLst>
                                    <p:set>
                                      <p:cBhvr>
                                        <p:cTn id="34" dur="1" fill="hold">
                                          <p:stCondLst>
                                            <p:cond delay="0"/>
                                          </p:stCondLst>
                                        </p:cTn>
                                        <p:tgtEl>
                                          <p:spTgt spid="17"/>
                                        </p:tgtEl>
                                        <p:attrNameLst>
                                          <p:attrName>style.visibility</p:attrName>
                                        </p:attrNameLst>
                                      </p:cBhvr>
                                      <p:to>
                                        <p:strVal val="visible"/>
                                      </p:to>
                                    </p:set>
                                    <p:animEffect transition="in" filter="barn(inVertical)">
                                      <p:cBhvr>
                                        <p:cTn id="35" dur="500"/>
                                        <p:tgtEl>
                                          <p:spTgt spid="17"/>
                                        </p:tgtEl>
                                      </p:cBhvr>
                                    </p:animEffect>
                                  </p:childTnLst>
                                </p:cTn>
                              </p:par>
                            </p:childTnLst>
                          </p:cTn>
                        </p:par>
                        <p:par>
                          <p:cTn id="36" fill="hold" nodeType="afterGroup">
                            <p:stCondLst>
                              <p:cond delay="4000"/>
                            </p:stCondLst>
                            <p:childTnLst>
                              <p:par>
                                <p:cTn id="37" presetID="16" presetClass="entr" presetSubtype="21" dur="500" fill="hold" grpId="0" nodeType="afterEffect">
                                  <p:stCondLst>
                                    <p:cond delay="0"/>
                                  </p:stCondLst>
                                  <p:childTnLst>
                                    <p:set>
                                      <p:cBhvr>
                                        <p:cTn id="38" dur="1" fill="hold">
                                          <p:stCondLst>
                                            <p:cond delay="0"/>
                                          </p:stCondLst>
                                        </p:cTn>
                                        <p:tgtEl>
                                          <p:spTgt spid="21"/>
                                        </p:tgtEl>
                                        <p:attrNameLst>
                                          <p:attrName>style.visibility</p:attrName>
                                        </p:attrNameLst>
                                      </p:cBhvr>
                                      <p:to>
                                        <p:strVal val="visible"/>
                                      </p:to>
                                    </p:set>
                                    <p:animEffect transition="in" filter="barn(inVertical)">
                                      <p:cBhvr>
                                        <p:cTn id="39" dur="500"/>
                                        <p:tgtEl>
                                          <p:spTgt spid="21"/>
                                        </p:tgtEl>
                                      </p:cBhvr>
                                    </p:animEffect>
                                  </p:childTnLst>
                                </p:cTn>
                              </p:par>
                            </p:childTnLst>
                          </p:cTn>
                        </p:par>
                        <p:par>
                          <p:cTn id="40" fill="hold" nodeType="afterGroup">
                            <p:stCondLst>
                              <p:cond delay="4500"/>
                            </p:stCondLst>
                            <p:childTnLst>
                              <p:par>
                                <p:cTn id="41" presetID="16" presetClass="entr" presetSubtype="21" dur="500" fill="hold" grpId="0" nodeType="afterEffect">
                                  <p:stCondLst>
                                    <p:cond delay="0"/>
                                  </p:stCondLst>
                                  <p:childTnLst>
                                    <p:set>
                                      <p:cBhvr>
                                        <p:cTn id="42" dur="1" fill="hold">
                                          <p:stCondLst>
                                            <p:cond delay="0"/>
                                          </p:stCondLst>
                                        </p:cTn>
                                        <p:tgtEl>
                                          <p:spTgt spid="18"/>
                                        </p:tgtEl>
                                        <p:attrNameLst>
                                          <p:attrName>style.visibility</p:attrName>
                                        </p:attrNameLst>
                                      </p:cBhvr>
                                      <p:to>
                                        <p:strVal val="visible"/>
                                      </p:to>
                                    </p:set>
                                    <p:animEffect transition="in" filter="barn(inVertical)">
                                      <p:cBhvr>
                                        <p:cTn id="43" dur="500"/>
                                        <p:tgtEl>
                                          <p:spTgt spid="18"/>
                                        </p:tgtEl>
                                      </p:cBhvr>
                                    </p:animEffect>
                                  </p:childTnLst>
                                </p:cTn>
                              </p:par>
                            </p:childTnLst>
                          </p:cTn>
                        </p:par>
                        <p:par>
                          <p:cTn id="44" fill="hold" nodeType="afterGroup">
                            <p:stCondLst>
                              <p:cond delay="5000"/>
                            </p:stCondLst>
                            <p:childTnLst>
                              <p:par>
                                <p:cTn id="45" presetID="16" presetClass="entr" presetSubtype="21" dur="500" fill="hold" grpId="0" nodeType="afterEffect">
                                  <p:stCondLst>
                                    <p:cond delay="0"/>
                                  </p:stCondLst>
                                  <p:childTnLst>
                                    <p:set>
                                      <p:cBhvr>
                                        <p:cTn id="46" dur="1" fill="hold">
                                          <p:stCondLst>
                                            <p:cond delay="0"/>
                                          </p:stCondLst>
                                        </p:cTn>
                                        <p:tgtEl>
                                          <p:spTgt spid="22"/>
                                        </p:tgtEl>
                                        <p:attrNameLst>
                                          <p:attrName>style.visibility</p:attrName>
                                        </p:attrNameLst>
                                      </p:cBhvr>
                                      <p:to>
                                        <p:strVal val="visible"/>
                                      </p:to>
                                    </p:set>
                                    <p:animEffect transition="in" filter="barn(inVertical)">
                                      <p:cBhvr>
                                        <p:cTn id="47" dur="500"/>
                                        <p:tgtEl>
                                          <p:spTgt spid="22"/>
                                        </p:tgtEl>
                                      </p:cBhvr>
                                    </p:animEffect>
                                  </p:childTnLst>
                                </p:cTn>
                              </p:par>
                            </p:childTnLst>
                          </p:cTn>
                        </p:par>
                        <p:par>
                          <p:cTn id="48" fill="hold" nodeType="afterGroup">
                            <p:stCondLst>
                              <p:cond delay="5500"/>
                            </p:stCondLst>
                            <p:childTnLst>
                              <p:par>
                                <p:cTn id="49" presetID="16" presetClass="entr" presetSubtype="21" dur="500" fill="hold" grpId="0" nodeType="afterEffect">
                                  <p:stCondLst>
                                    <p:cond delay="0"/>
                                  </p:stCondLst>
                                  <p:childTnLst>
                                    <p:set>
                                      <p:cBhvr>
                                        <p:cTn id="50" dur="1" fill="hold">
                                          <p:stCondLst>
                                            <p:cond delay="0"/>
                                          </p:stCondLst>
                                        </p:cTn>
                                        <p:tgtEl>
                                          <p:spTgt spid="23"/>
                                        </p:tgtEl>
                                        <p:attrNameLst>
                                          <p:attrName>style.visibility</p:attrName>
                                        </p:attrNameLst>
                                      </p:cBhvr>
                                      <p:to>
                                        <p:strVal val="visible"/>
                                      </p:to>
                                    </p:set>
                                    <p:animEffect transition="in" filter="barn(inVertical)">
                                      <p:cBhvr>
                                        <p:cTn id="51" dur="500"/>
                                        <p:tgtEl>
                                          <p:spTgt spid="23"/>
                                        </p:tgtEl>
                                      </p:cBhvr>
                                    </p:animEffect>
                                  </p:childTnLst>
                                </p:cTn>
                              </p:par>
                            </p:childTnLst>
                          </p:cTn>
                        </p:par>
                        <p:par>
                          <p:cTn id="52" fill="hold" nodeType="afterGroup">
                            <p:stCondLst>
                              <p:cond delay="6000"/>
                            </p:stCondLst>
                            <p:childTnLst>
                              <p:par>
                                <p:cTn id="53" presetID="22" presetClass="entr" presetSubtype="8" dur="500" fill="hold" grpId="0" nodeType="afterEffect">
                                  <p:stCondLst>
                                    <p:cond delay="0"/>
                                  </p:stCondLst>
                                  <p:childTnLst>
                                    <p:set>
                                      <p:cBhvr>
                                        <p:cTn id="54" dur="1" fill="hold">
                                          <p:stCondLst>
                                            <p:cond delay="0"/>
                                          </p:stCondLst>
                                        </p:cTn>
                                        <p:tgtEl>
                                          <p:spTgt spid="19"/>
                                        </p:tgtEl>
                                        <p:attrNameLst>
                                          <p:attrName>style.visibility</p:attrName>
                                        </p:attrNameLst>
                                      </p:cBhvr>
                                      <p:to>
                                        <p:strVal val="visible"/>
                                      </p:to>
                                    </p:set>
                                    <p:animEffect transition="in" filter="wipe(left)">
                                      <p:cBhvr>
                                        <p:cTn id="55"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P spid="14" grpId="0"/>
      <p:bldP spid="17" grpId="0"/>
      <p:bldP spid="10" grpId="0"/>
      <p:bldP spid="11" grpId="0"/>
      <p:bldP spid="16" grpId="0"/>
      <p:bldP spid="18" grpId="0"/>
      <p:bldP spid="19" grpId="0"/>
      <p:bldP spid="21" grpId="0"/>
      <p:bldP spid="22" grpId="0"/>
      <p:bldP spid="23"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组合 3">
            <a:extLst>
              <a:ext uri="{FF2B5EF4-FFF2-40B4-BE49-F238E27FC236}">
                <a16:creationId xmlns:a16="http://schemas.microsoft.com/office/drawing/2014/main" id="{DEF5CBA0-2A35-46E7-8B25-80E5B7958C60}"/>
              </a:ext>
            </a:extLst>
          </p:cNvPr>
          <p:cNvGrpSpPr/>
          <p:nvPr/>
        </p:nvGrpSpPr>
        <p:grpSpPr>
          <a:xfrm>
            <a:off x="720681" y="636225"/>
            <a:ext cx="7477736" cy="646331"/>
            <a:chOff x="2005898" y="2258400"/>
            <a:chExt cx="7477736" cy="646331"/>
          </a:xfrm>
          <a:solidFill>
            <a:srgbClr val="6F6D54"/>
          </a:solidFill>
        </p:grpSpPr>
        <p:sp>
          <p:nvSpPr>
            <p:cNvPr id="5" name="文本框 4">
              <a:extLst>
                <a:ext uri="{FF2B5EF4-FFF2-40B4-BE49-F238E27FC236}">
                  <a16:creationId xmlns:a16="http://schemas.microsoft.com/office/drawing/2014/main" id="{6DBC3B7F-E1C2-4424-A7C3-04AD71BE799D}"/>
                </a:ext>
              </a:extLst>
            </p:cNvPr>
            <p:cNvSpPr txBox="1"/>
            <p:nvPr/>
          </p:nvSpPr>
          <p:spPr>
            <a:xfrm>
              <a:off x="2571634" y="2258400"/>
              <a:ext cx="6912000" cy="646331"/>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rgbClr val="6F6D54"/>
                  </a:solidFill>
                  <a:latin typeface="锐字真言体免费商用" panose="02010600030101010101" pitchFamily="2" charset="-122"/>
                  <a:ea typeface="锐字真言体免费商用" panose="02010600030101010101" pitchFamily="2" charset="-122"/>
                  <a:sym typeface="思源黑体" panose="020b0500000000000000" pitchFamily="34" charset="-122"/>
                </a:rPr>
                <a:t>教师的身心素养</a:t>
              </a:r>
            </a:p>
          </p:txBody>
        </p:sp>
        <p:grpSp>
          <p:nvGrpSpPr>
            <p:cNvPr id="6" name="组合 5">
              <a:extLst>
                <a:ext uri="{FF2B5EF4-FFF2-40B4-BE49-F238E27FC236}">
                  <a16:creationId xmlns:a16="http://schemas.microsoft.com/office/drawing/2014/main" id="{83CB9C1D-6F5D-4DEC-9709-A39FC4C2D543}"/>
                </a:ext>
              </a:extLst>
            </p:cNvPr>
            <p:cNvGrpSpPr/>
            <p:nvPr/>
          </p:nvGrpSpPr>
          <p:grpSpPr>
            <a:xfrm>
              <a:off x="2005898" y="2286217"/>
              <a:ext cx="507369" cy="507369"/>
              <a:chOff x="2005898" y="2286217"/>
              <a:chExt cx="507369" cy="507369"/>
            </a:xfrm>
            <a:grpFill/>
          </p:grpSpPr>
          <p:sp>
            <p:nvSpPr>
              <p:cNvPr id="7" name="椭圆 6">
                <a:extLst>
                  <a:ext uri="{FF2B5EF4-FFF2-40B4-BE49-F238E27FC236}">
                    <a16:creationId xmlns:a16="http://schemas.microsoft.com/office/drawing/2014/main" id="{275D5AA8-9A7A-4F21-8C18-D9B8E3241625}"/>
                  </a:ext>
                </a:extLst>
              </p:cNvPr>
              <p:cNvSpPr/>
              <p:nvPr/>
            </p:nvSpPr>
            <p:spPr>
              <a:xfrm>
                <a:off x="2005898" y="2286217"/>
                <a:ext cx="507369" cy="507369"/>
              </a:xfrm>
              <a:prstGeom prst="ellipse">
                <a:avLst/>
              </a:prstGeom>
              <a:grp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kern="0">
                  <a:solidFill>
                    <a:prstClr val="white"/>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思源黑体" panose="020b0500000000000000" pitchFamily="34" charset="-122"/>
                </a:endParaRPr>
              </a:p>
            </p:txBody>
          </p:sp>
          <p:sp>
            <p:nvSpPr>
              <p:cNvPr id="8" name="文本框 7">
                <a:extLst>
                  <a:ext uri="{FF2B5EF4-FFF2-40B4-BE49-F238E27FC236}">
                    <a16:creationId xmlns:a16="http://schemas.microsoft.com/office/drawing/2014/main" id="{0291EC8A-95C9-4740-9886-8DA2CA3B538E}"/>
                  </a:ext>
                </a:extLst>
              </p:cNvPr>
              <p:cNvSpPr txBox="1"/>
              <p:nvPr/>
            </p:nvSpPr>
            <p:spPr>
              <a:xfrm>
                <a:off x="2039222" y="2309069"/>
                <a:ext cx="440721" cy="461665"/>
              </a:xfrm>
              <a:prstGeom prst="rect">
                <a:avLst/>
              </a:prstGeom>
              <a:noFill/>
              <a:effec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思源黑体" panose="020b0500000000000000" pitchFamily="34" charset="-122"/>
                  </a:rPr>
                  <a:t>2</a:t>
                </a:r>
                <a:endParaRPr lang="zh-CN" altLang="en-US" sz="24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思源黑体" panose="020b0500000000000000" pitchFamily="34" charset="-122"/>
                </a:endParaRPr>
              </a:p>
            </p:txBody>
          </p:sp>
        </p:grpSp>
      </p:grpSp>
      <p:grpSp>
        <p:nvGrpSpPr>
          <p:cNvPr id="9" name="组合 8" descr="本素材由iSlide™ 提供&#10;iSlide™尊重知识产权并注重保护用户享有的各项权利。郑重提醒您：&#10;iSlide™插件中提供的任何信息内容的所有权、知识产权归其原始权利人或权利受让人所有，您免费/购买获得的是信息内容的使用权，并受下述条款的约束；&#10;1. 您仅可以个人非商业用途使用该等信息内容，不可将信息内容的全部或部分用于出售，或以出租、出借、转让、分销、发布等其他任何方式供他人使用；&#10;2. 禁止在接入互联网或移动互联网的任何网站、平台、应用或程序上以任何方式为他人提供iSlide™插件资源内容的下载。&#10;The resource is supplied by iSlide™.&#10;iSlide™ respects all intellectual property rights and protects all the rights its users acquired.Solemnly remind you:&#10;The ownership and intellectual property of the resources supplied in iSlide Add-in belongs to its owner or the assignee of this ownership.you only acquired the usage of the resources supplied in iSlide Add-in, as well as respected the following restrain terms:&#10;1.You are only allowed to use such resource for personal and non-commercial aim, not allowed to use such resource or part of it for the sale; or rent, lend, transfer to others; or distribution or release it in any way.&#10;2.You are not permitted to provide the resource of iSlide Add-in in any website, platform, application access to the Internet or mobile Internet." title="iSlide™ 版权声明  COPYRIGHT NOTICE">
            <a:extLst>
              <a:ext uri="{FF2B5EF4-FFF2-40B4-BE49-F238E27FC236}">
                <a16:creationId xmlns:a16="http://schemas.microsoft.com/office/drawing/2014/main" id="{8F7C2B80-BF85-403E-8D43-CFBAB4FABE1E}"/>
              </a:ext>
            </a:extLst>
          </p:cNvPr>
          <p:cNvGrpSpPr>
            <a:grpSpLocks noChangeAspect="1"/>
          </p:cNvGrpSpPr>
          <p:nvPr/>
        </p:nvGrpSpPr>
        <p:grpSpPr>
          <a:xfrm>
            <a:off x="1181567" y="2325369"/>
            <a:ext cx="9828867" cy="1405069"/>
            <a:chOff x="1199457" y="3033857"/>
            <a:chExt cx="9828867" cy="1405069"/>
          </a:xfrm>
        </p:grpSpPr>
        <p:sp>
          <p:nvSpPr>
            <p:cNvPr id="10" name="矩形 9">
              <a:extLst>
                <a:ext uri="{FF2B5EF4-FFF2-40B4-BE49-F238E27FC236}">
                  <a16:creationId xmlns:a16="http://schemas.microsoft.com/office/drawing/2014/main" id="{69D99D17-707E-4956-BC37-729FCB56D4B7}"/>
                </a:ext>
              </a:extLst>
            </p:cNvPr>
            <p:cNvSpPr/>
            <p:nvPr/>
          </p:nvSpPr>
          <p:spPr>
            <a:xfrm rot="5400000">
              <a:off x="6021744" y="-1177263"/>
              <a:ext cx="184292" cy="9828867"/>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a:latin typeface="阿里巴巴普惠体" panose="00020600040101010101" pitchFamily="18" charset="-122"/>
                <a:ea typeface="阿里巴巴普惠体" panose="00020600040101010101" pitchFamily="18" charset="-122"/>
                <a:cs typeface="+mn-ea"/>
                <a:sym typeface="+mn-lt"/>
              </a:endParaRPr>
            </a:p>
          </p:txBody>
        </p:sp>
        <p:grpSp>
          <p:nvGrpSpPr>
            <p:cNvPr id="11" name="组合 10">
              <a:extLst>
                <a:ext uri="{FF2B5EF4-FFF2-40B4-BE49-F238E27FC236}">
                  <a16:creationId xmlns:a16="http://schemas.microsoft.com/office/drawing/2014/main" id="{6671A70E-0894-49E7-B06B-84E1C200F6EC}"/>
                </a:ext>
              </a:extLst>
            </p:cNvPr>
            <p:cNvGrpSpPr/>
            <p:nvPr/>
          </p:nvGrpSpPr>
          <p:grpSpPr>
            <a:xfrm>
              <a:off x="1703868" y="3485953"/>
              <a:ext cx="1521154" cy="660376"/>
              <a:chOff x="1785938" y="1587962"/>
              <a:chExt cx="1217700" cy="528638"/>
            </a:xfrm>
          </p:grpSpPr>
          <p:sp>
            <p:nvSpPr>
              <p:cNvPr id="29" name="直角三角形 28">
                <a:extLst>
                  <a:ext uri="{FF2B5EF4-FFF2-40B4-BE49-F238E27FC236}">
                    <a16:creationId xmlns:a16="http://schemas.microsoft.com/office/drawing/2014/main" id="{3265A274-7A93-408F-9C9B-967F39DF23FA}"/>
                  </a:ext>
                </a:extLst>
              </p:cNvPr>
              <p:cNvSpPr/>
              <p:nvPr/>
            </p:nvSpPr>
            <p:spPr>
              <a:xfrm rot="2217923" flipV="1">
                <a:off x="2789202" y="1635101"/>
                <a:ext cx="214436" cy="161319"/>
              </a:xfrm>
              <a:prstGeom prst="rtTriangle">
                <a:avLst/>
              </a:prstGeom>
              <a:solidFill>
                <a:srgbClr val="A59057"/>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a:latin typeface="阿里巴巴普惠体" panose="00020600040101010101" pitchFamily="18" charset="-122"/>
                  <a:ea typeface="阿里巴巴普惠体" panose="00020600040101010101" pitchFamily="18" charset="-122"/>
                  <a:cs typeface="+mn-ea"/>
                  <a:sym typeface="+mn-lt"/>
                </a:endParaRPr>
              </a:p>
            </p:txBody>
          </p:sp>
          <p:sp>
            <p:nvSpPr>
              <p:cNvPr id="30" name="平行四边形 29">
                <a:extLst>
                  <a:ext uri="{FF2B5EF4-FFF2-40B4-BE49-F238E27FC236}">
                    <a16:creationId xmlns:a16="http://schemas.microsoft.com/office/drawing/2014/main" id="{7B685615-CCD6-43C8-9072-D828677A8305}"/>
                  </a:ext>
                </a:extLst>
              </p:cNvPr>
              <p:cNvSpPr/>
              <p:nvPr/>
            </p:nvSpPr>
            <p:spPr>
              <a:xfrm>
                <a:off x="1785938" y="1587962"/>
                <a:ext cx="1074906" cy="528638"/>
              </a:xfrm>
              <a:prstGeom prst="parallelogram">
                <a:avLst>
                  <a:gd name="adj" fmla="val 73726"/>
                </a:avLst>
              </a:prstGeom>
              <a:solidFill>
                <a:srgbClr val="E8B17B"/>
              </a:solidFill>
              <a:ln>
                <a:noFill/>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solidFill>
                    <a:schemeClr val="tx1"/>
                  </a:solidFill>
                  <a:latin typeface="阿里巴巴普惠体" panose="00020600040101010101" pitchFamily="18" charset="-122"/>
                  <a:ea typeface="阿里巴巴普惠体" panose="00020600040101010101" pitchFamily="18" charset="-122"/>
                  <a:sym typeface="+mn-lt"/>
                </a:endParaRPr>
              </a:p>
            </p:txBody>
          </p:sp>
        </p:grpSp>
        <p:sp>
          <p:nvSpPr>
            <p:cNvPr id="12" name="椭圆 11">
              <a:extLst>
                <a:ext uri="{FF2B5EF4-FFF2-40B4-BE49-F238E27FC236}">
                  <a16:creationId xmlns:a16="http://schemas.microsoft.com/office/drawing/2014/main" id="{B83F97E1-2918-454D-A0AC-CD680E532D79}"/>
                </a:ext>
              </a:extLst>
            </p:cNvPr>
            <p:cNvSpPr/>
            <p:nvPr/>
          </p:nvSpPr>
          <p:spPr>
            <a:xfrm>
              <a:off x="2292644" y="3033857"/>
              <a:ext cx="573350" cy="573350"/>
            </a:xfrm>
            <a:prstGeom prst="ellipse">
              <a:avLst/>
            </a:prstGeom>
            <a:solidFill>
              <a:srgbClr val="6F6D54"/>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none" anchor="ctr">
              <a:normAutofit/>
            </a:bodyP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r>
                <a:rPr lang="ar-SA" b="1">
                  <a:latin typeface="阿里巴巴普惠体" panose="00020600040101010101" pitchFamily="18" charset="-122"/>
                  <a:ea typeface="阿里巴巴普惠体" panose="00020600040101010101" pitchFamily="18" charset="-122"/>
                  <a:cs typeface="+mn-ea"/>
                  <a:sym typeface="+mn-lt"/>
                </a:rPr>
                <a:t>1</a:t>
              </a:r>
            </a:p>
          </p:txBody>
        </p:sp>
        <p:grpSp>
          <p:nvGrpSpPr>
            <p:cNvPr id="13" name="组合 12">
              <a:extLst>
                <a:ext uri="{FF2B5EF4-FFF2-40B4-BE49-F238E27FC236}">
                  <a16:creationId xmlns:a16="http://schemas.microsoft.com/office/drawing/2014/main" id="{553867FF-87B2-40F0-8B20-B33558B2FC8F}"/>
                </a:ext>
              </a:extLst>
            </p:cNvPr>
            <p:cNvGrpSpPr/>
            <p:nvPr/>
          </p:nvGrpSpPr>
          <p:grpSpPr>
            <a:xfrm flipV="1">
              <a:off x="3482725" y="3332810"/>
              <a:ext cx="1521154" cy="660376"/>
              <a:chOff x="1785938" y="1587962"/>
              <a:chExt cx="1217700" cy="528638"/>
            </a:xfrm>
          </p:grpSpPr>
          <p:sp>
            <p:nvSpPr>
              <p:cNvPr id="27" name="直角三角形 26">
                <a:extLst>
                  <a:ext uri="{FF2B5EF4-FFF2-40B4-BE49-F238E27FC236}">
                    <a16:creationId xmlns:a16="http://schemas.microsoft.com/office/drawing/2014/main" id="{A7E0E4BF-FB5B-46EE-855C-01419DB1644E}"/>
                  </a:ext>
                </a:extLst>
              </p:cNvPr>
              <p:cNvSpPr/>
              <p:nvPr/>
            </p:nvSpPr>
            <p:spPr>
              <a:xfrm rot="2217923" flipV="1">
                <a:off x="2789202" y="1635101"/>
                <a:ext cx="214436" cy="161319"/>
              </a:xfrm>
              <a:prstGeom prst="rtTriangle">
                <a:avLst/>
              </a:prstGeom>
              <a:solidFill>
                <a:srgbClr val="A59057"/>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a:latin typeface="阿里巴巴普惠体" panose="00020600040101010101" pitchFamily="18" charset="-122"/>
                  <a:ea typeface="阿里巴巴普惠体" panose="00020600040101010101" pitchFamily="18" charset="-122"/>
                  <a:cs typeface="+mn-ea"/>
                  <a:sym typeface="+mn-lt"/>
                </a:endParaRPr>
              </a:p>
            </p:txBody>
          </p:sp>
          <p:sp>
            <p:nvSpPr>
              <p:cNvPr id="28" name="平行四边形 27">
                <a:extLst>
                  <a:ext uri="{FF2B5EF4-FFF2-40B4-BE49-F238E27FC236}">
                    <a16:creationId xmlns:a16="http://schemas.microsoft.com/office/drawing/2014/main" id="{28469BE2-2AF0-4387-AACF-C8240EA14666}"/>
                  </a:ext>
                </a:extLst>
              </p:cNvPr>
              <p:cNvSpPr/>
              <p:nvPr/>
            </p:nvSpPr>
            <p:spPr>
              <a:xfrm>
                <a:off x="1785938" y="1587962"/>
                <a:ext cx="1074906" cy="528638"/>
              </a:xfrm>
              <a:prstGeom prst="parallelogram">
                <a:avLst>
                  <a:gd name="adj" fmla="val 73726"/>
                </a:avLst>
              </a:prstGeom>
              <a:solidFill>
                <a:srgbClr val="E8B17B"/>
              </a:solidFill>
              <a:ln>
                <a:noFill/>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solidFill>
                    <a:schemeClr val="tx1"/>
                  </a:solidFill>
                  <a:latin typeface="阿里巴巴普惠体" panose="00020600040101010101" pitchFamily="18" charset="-122"/>
                  <a:ea typeface="阿里巴巴普惠体" panose="00020600040101010101" pitchFamily="18" charset="-122"/>
                  <a:sym typeface="+mn-lt"/>
                </a:endParaRPr>
              </a:p>
            </p:txBody>
          </p:sp>
        </p:grpSp>
        <p:sp>
          <p:nvSpPr>
            <p:cNvPr id="14" name="椭圆 13">
              <a:extLst>
                <a:ext uri="{FF2B5EF4-FFF2-40B4-BE49-F238E27FC236}">
                  <a16:creationId xmlns:a16="http://schemas.microsoft.com/office/drawing/2014/main" id="{62036BEB-EABA-41FB-A425-E5C724D9A4B1}"/>
                </a:ext>
              </a:extLst>
            </p:cNvPr>
            <p:cNvSpPr/>
            <p:nvPr/>
          </p:nvSpPr>
          <p:spPr>
            <a:xfrm>
              <a:off x="4071502" y="3865576"/>
              <a:ext cx="573350" cy="573350"/>
            </a:xfrm>
            <a:prstGeom prst="ellipse">
              <a:avLst/>
            </a:prstGeom>
            <a:solidFill>
              <a:srgbClr val="6F6D54"/>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none" anchor="ctr">
              <a:normAutofit/>
            </a:bodyP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r>
                <a:rPr lang="ar-SA" b="1">
                  <a:latin typeface="阿里巴巴普惠体" panose="00020600040101010101" pitchFamily="18" charset="-122"/>
                  <a:ea typeface="阿里巴巴普惠体" panose="00020600040101010101" pitchFamily="18" charset="-122"/>
                  <a:cs typeface="+mn-ea"/>
                  <a:sym typeface="+mn-lt"/>
                </a:rPr>
                <a:t>2</a:t>
              </a:r>
            </a:p>
          </p:txBody>
        </p:sp>
        <p:grpSp>
          <p:nvGrpSpPr>
            <p:cNvPr id="15" name="组合 14">
              <a:extLst>
                <a:ext uri="{FF2B5EF4-FFF2-40B4-BE49-F238E27FC236}">
                  <a16:creationId xmlns:a16="http://schemas.microsoft.com/office/drawing/2014/main" id="{508F5458-CC42-4344-8256-21B6FF0227E1}"/>
                </a:ext>
              </a:extLst>
            </p:cNvPr>
            <p:cNvGrpSpPr/>
            <p:nvPr/>
          </p:nvGrpSpPr>
          <p:grpSpPr>
            <a:xfrm>
              <a:off x="5342742" y="3485953"/>
              <a:ext cx="1521154" cy="660376"/>
              <a:chOff x="1785938" y="1587962"/>
              <a:chExt cx="1217700" cy="528638"/>
            </a:xfrm>
          </p:grpSpPr>
          <p:sp>
            <p:nvSpPr>
              <p:cNvPr id="25" name="直角三角形 24">
                <a:extLst>
                  <a:ext uri="{FF2B5EF4-FFF2-40B4-BE49-F238E27FC236}">
                    <a16:creationId xmlns:a16="http://schemas.microsoft.com/office/drawing/2014/main" id="{6664157B-C947-4609-89CD-6DDC338ED43B}"/>
                  </a:ext>
                </a:extLst>
              </p:cNvPr>
              <p:cNvSpPr/>
              <p:nvPr/>
            </p:nvSpPr>
            <p:spPr>
              <a:xfrm rot="2217923" flipV="1">
                <a:off x="2789202" y="1635101"/>
                <a:ext cx="214436" cy="161319"/>
              </a:xfrm>
              <a:prstGeom prst="rtTriangle">
                <a:avLst/>
              </a:prstGeom>
              <a:solidFill>
                <a:srgbClr val="A59057"/>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a:latin typeface="阿里巴巴普惠体" panose="00020600040101010101" pitchFamily="18" charset="-122"/>
                  <a:ea typeface="阿里巴巴普惠体" panose="00020600040101010101" pitchFamily="18" charset="-122"/>
                  <a:cs typeface="+mn-ea"/>
                  <a:sym typeface="+mn-lt"/>
                </a:endParaRPr>
              </a:p>
            </p:txBody>
          </p:sp>
          <p:sp>
            <p:nvSpPr>
              <p:cNvPr id="26" name="平行四边形 25">
                <a:extLst>
                  <a:ext uri="{FF2B5EF4-FFF2-40B4-BE49-F238E27FC236}">
                    <a16:creationId xmlns:a16="http://schemas.microsoft.com/office/drawing/2014/main" id="{8800A68C-421A-46C2-9CC5-845232F93772}"/>
                  </a:ext>
                </a:extLst>
              </p:cNvPr>
              <p:cNvSpPr/>
              <p:nvPr/>
            </p:nvSpPr>
            <p:spPr>
              <a:xfrm>
                <a:off x="1785938" y="1587962"/>
                <a:ext cx="1074906" cy="528638"/>
              </a:xfrm>
              <a:prstGeom prst="parallelogram">
                <a:avLst>
                  <a:gd name="adj" fmla="val 73726"/>
                </a:avLst>
              </a:prstGeom>
              <a:solidFill>
                <a:srgbClr val="E8B17B"/>
              </a:solidFill>
              <a:ln>
                <a:noFill/>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solidFill>
                    <a:schemeClr val="tx1"/>
                  </a:solidFill>
                  <a:latin typeface="阿里巴巴普惠体" panose="00020600040101010101" pitchFamily="18" charset="-122"/>
                  <a:ea typeface="阿里巴巴普惠体" panose="00020600040101010101" pitchFamily="18" charset="-122"/>
                  <a:sym typeface="+mn-lt"/>
                </a:endParaRPr>
              </a:p>
            </p:txBody>
          </p:sp>
        </p:grpSp>
        <p:sp>
          <p:nvSpPr>
            <p:cNvPr id="16" name="椭圆 15">
              <a:extLst>
                <a:ext uri="{FF2B5EF4-FFF2-40B4-BE49-F238E27FC236}">
                  <a16:creationId xmlns:a16="http://schemas.microsoft.com/office/drawing/2014/main" id="{60926873-8DD5-43B5-8A9C-9C3B9958E72B}"/>
                </a:ext>
              </a:extLst>
            </p:cNvPr>
            <p:cNvSpPr/>
            <p:nvPr/>
          </p:nvSpPr>
          <p:spPr>
            <a:xfrm>
              <a:off x="5931520" y="3033857"/>
              <a:ext cx="573350" cy="573350"/>
            </a:xfrm>
            <a:prstGeom prst="ellipse">
              <a:avLst/>
            </a:prstGeom>
            <a:solidFill>
              <a:srgbClr val="6F6D54"/>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none" anchor="ctr">
              <a:normAutofit/>
            </a:bodyP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r>
                <a:rPr lang="ar-SA" b="1">
                  <a:latin typeface="阿里巴巴普惠体" panose="00020600040101010101" pitchFamily="18" charset="-122"/>
                  <a:ea typeface="阿里巴巴普惠体" panose="00020600040101010101" pitchFamily="18" charset="-122"/>
                  <a:cs typeface="+mn-ea"/>
                  <a:sym typeface="+mn-lt"/>
                </a:rPr>
                <a:t>3</a:t>
              </a:r>
            </a:p>
          </p:txBody>
        </p:sp>
        <p:grpSp>
          <p:nvGrpSpPr>
            <p:cNvPr id="17" name="组合 16">
              <a:extLst>
                <a:ext uri="{FF2B5EF4-FFF2-40B4-BE49-F238E27FC236}">
                  <a16:creationId xmlns:a16="http://schemas.microsoft.com/office/drawing/2014/main" id="{A8A926A0-4516-48DE-AEC8-E4F7BE6D7460}"/>
                </a:ext>
              </a:extLst>
            </p:cNvPr>
            <p:cNvGrpSpPr/>
            <p:nvPr/>
          </p:nvGrpSpPr>
          <p:grpSpPr>
            <a:xfrm flipV="1">
              <a:off x="7264988" y="3332810"/>
              <a:ext cx="1521154" cy="660376"/>
              <a:chOff x="1785938" y="1587962"/>
              <a:chExt cx="1217700" cy="528638"/>
            </a:xfrm>
          </p:grpSpPr>
          <p:sp>
            <p:nvSpPr>
              <p:cNvPr id="23" name="直角三角形 22">
                <a:extLst>
                  <a:ext uri="{FF2B5EF4-FFF2-40B4-BE49-F238E27FC236}">
                    <a16:creationId xmlns:a16="http://schemas.microsoft.com/office/drawing/2014/main" id="{C2915439-070A-49C0-9170-A5993D4ED6CA}"/>
                  </a:ext>
                </a:extLst>
              </p:cNvPr>
              <p:cNvSpPr/>
              <p:nvPr/>
            </p:nvSpPr>
            <p:spPr>
              <a:xfrm rot="2217923" flipV="1">
                <a:off x="2789202" y="1635101"/>
                <a:ext cx="214436" cy="161319"/>
              </a:xfrm>
              <a:prstGeom prst="rtTriangle">
                <a:avLst/>
              </a:prstGeom>
              <a:solidFill>
                <a:srgbClr val="A59057"/>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a:latin typeface="阿里巴巴普惠体" panose="00020600040101010101" pitchFamily="18" charset="-122"/>
                  <a:ea typeface="阿里巴巴普惠体" panose="00020600040101010101" pitchFamily="18" charset="-122"/>
                  <a:cs typeface="+mn-ea"/>
                  <a:sym typeface="+mn-lt"/>
                </a:endParaRPr>
              </a:p>
            </p:txBody>
          </p:sp>
          <p:sp>
            <p:nvSpPr>
              <p:cNvPr id="24" name="平行四边形 23">
                <a:extLst>
                  <a:ext uri="{FF2B5EF4-FFF2-40B4-BE49-F238E27FC236}">
                    <a16:creationId xmlns:a16="http://schemas.microsoft.com/office/drawing/2014/main" id="{27796A46-1C4E-4285-A7C5-D332053AA9E0}"/>
                  </a:ext>
                </a:extLst>
              </p:cNvPr>
              <p:cNvSpPr/>
              <p:nvPr/>
            </p:nvSpPr>
            <p:spPr>
              <a:xfrm>
                <a:off x="1785938" y="1587962"/>
                <a:ext cx="1074906" cy="528638"/>
              </a:xfrm>
              <a:prstGeom prst="parallelogram">
                <a:avLst>
                  <a:gd name="adj" fmla="val 73726"/>
                </a:avLst>
              </a:prstGeom>
              <a:solidFill>
                <a:srgbClr val="E8B17B"/>
              </a:solidFill>
              <a:ln>
                <a:noFill/>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solidFill>
                    <a:schemeClr val="tx1"/>
                  </a:solidFill>
                  <a:latin typeface="阿里巴巴普惠体" panose="00020600040101010101" pitchFamily="18" charset="-122"/>
                  <a:ea typeface="阿里巴巴普惠体" panose="00020600040101010101" pitchFamily="18" charset="-122"/>
                  <a:sym typeface="+mn-lt"/>
                </a:endParaRPr>
              </a:p>
            </p:txBody>
          </p:sp>
        </p:grpSp>
        <p:sp>
          <p:nvSpPr>
            <p:cNvPr id="18" name="椭圆 17">
              <a:extLst>
                <a:ext uri="{FF2B5EF4-FFF2-40B4-BE49-F238E27FC236}">
                  <a16:creationId xmlns:a16="http://schemas.microsoft.com/office/drawing/2014/main" id="{398FD990-605C-4610-85CB-476E2D694C59}"/>
                </a:ext>
              </a:extLst>
            </p:cNvPr>
            <p:cNvSpPr/>
            <p:nvPr/>
          </p:nvSpPr>
          <p:spPr>
            <a:xfrm>
              <a:off x="7828634" y="3865576"/>
              <a:ext cx="573350" cy="573350"/>
            </a:xfrm>
            <a:prstGeom prst="ellipse">
              <a:avLst/>
            </a:prstGeom>
            <a:solidFill>
              <a:srgbClr val="6F6D54"/>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none" anchor="ctr">
              <a:normAutofit/>
            </a:bodyP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r>
                <a:rPr lang="ar-SA" b="1">
                  <a:latin typeface="阿里巴巴普惠体" panose="00020600040101010101" pitchFamily="18" charset="-122"/>
                  <a:ea typeface="阿里巴巴普惠体" panose="00020600040101010101" pitchFamily="18" charset="-122"/>
                  <a:cs typeface="+mn-ea"/>
                  <a:sym typeface="+mn-lt"/>
                </a:rPr>
                <a:t>4</a:t>
              </a:r>
            </a:p>
          </p:txBody>
        </p:sp>
        <p:grpSp>
          <p:nvGrpSpPr>
            <p:cNvPr id="19" name="组合 18">
              <a:extLst>
                <a:ext uri="{FF2B5EF4-FFF2-40B4-BE49-F238E27FC236}">
                  <a16:creationId xmlns:a16="http://schemas.microsoft.com/office/drawing/2014/main" id="{4084D565-4539-4B3A-AFC1-284A99A70DB5}"/>
                </a:ext>
              </a:extLst>
            </p:cNvPr>
            <p:cNvGrpSpPr/>
            <p:nvPr/>
          </p:nvGrpSpPr>
          <p:grpSpPr>
            <a:xfrm>
              <a:off x="9333800" y="3485953"/>
              <a:ext cx="1521154" cy="660376"/>
              <a:chOff x="1785938" y="1587962"/>
              <a:chExt cx="1217700" cy="528638"/>
            </a:xfrm>
          </p:grpSpPr>
          <p:sp>
            <p:nvSpPr>
              <p:cNvPr id="21" name="直角三角形 20">
                <a:extLst>
                  <a:ext uri="{FF2B5EF4-FFF2-40B4-BE49-F238E27FC236}">
                    <a16:creationId xmlns:a16="http://schemas.microsoft.com/office/drawing/2014/main" id="{8EFA22D7-AA84-488C-A70F-3C283DAD6014}"/>
                  </a:ext>
                </a:extLst>
              </p:cNvPr>
              <p:cNvSpPr/>
              <p:nvPr/>
            </p:nvSpPr>
            <p:spPr>
              <a:xfrm rot="2217923" flipV="1">
                <a:off x="2789202" y="1635101"/>
                <a:ext cx="214436" cy="161319"/>
              </a:xfrm>
              <a:prstGeom prst="rtTriangle">
                <a:avLst/>
              </a:prstGeom>
              <a:solidFill>
                <a:srgbClr val="A59057"/>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a:latin typeface="阿里巴巴普惠体" panose="00020600040101010101" pitchFamily="18" charset="-122"/>
                  <a:ea typeface="阿里巴巴普惠体" panose="00020600040101010101" pitchFamily="18" charset="-122"/>
                  <a:cs typeface="+mn-ea"/>
                  <a:sym typeface="+mn-lt"/>
                </a:endParaRPr>
              </a:p>
            </p:txBody>
          </p:sp>
          <p:sp>
            <p:nvSpPr>
              <p:cNvPr id="22" name="平行四边形 21">
                <a:extLst>
                  <a:ext uri="{FF2B5EF4-FFF2-40B4-BE49-F238E27FC236}">
                    <a16:creationId xmlns:a16="http://schemas.microsoft.com/office/drawing/2014/main" id="{700641C3-1D6F-406B-9FF0-571E34A00FDC}"/>
                  </a:ext>
                </a:extLst>
              </p:cNvPr>
              <p:cNvSpPr/>
              <p:nvPr/>
            </p:nvSpPr>
            <p:spPr>
              <a:xfrm>
                <a:off x="1785938" y="1587962"/>
                <a:ext cx="1074906" cy="528638"/>
              </a:xfrm>
              <a:prstGeom prst="parallelogram">
                <a:avLst>
                  <a:gd name="adj" fmla="val 73726"/>
                </a:avLst>
              </a:prstGeom>
              <a:solidFill>
                <a:srgbClr val="E8B17B"/>
              </a:solidFill>
              <a:ln>
                <a:noFill/>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solidFill>
                    <a:schemeClr val="tx1"/>
                  </a:solidFill>
                  <a:latin typeface="阿里巴巴普惠体" panose="00020600040101010101" pitchFamily="18" charset="-122"/>
                  <a:ea typeface="阿里巴巴普惠体" panose="00020600040101010101" pitchFamily="18" charset="-122"/>
                  <a:sym typeface="+mn-lt"/>
                </a:endParaRPr>
              </a:p>
            </p:txBody>
          </p:sp>
        </p:grpSp>
        <p:sp>
          <p:nvSpPr>
            <p:cNvPr id="20" name="椭圆 19">
              <a:extLst>
                <a:ext uri="{FF2B5EF4-FFF2-40B4-BE49-F238E27FC236}">
                  <a16:creationId xmlns:a16="http://schemas.microsoft.com/office/drawing/2014/main" id="{8589A78E-B963-4A3E-89D8-0C3BCD156BAE}"/>
                </a:ext>
              </a:extLst>
            </p:cNvPr>
            <p:cNvSpPr/>
            <p:nvPr/>
          </p:nvSpPr>
          <p:spPr>
            <a:xfrm>
              <a:off x="9922576" y="3033857"/>
              <a:ext cx="573350" cy="573350"/>
            </a:xfrm>
            <a:prstGeom prst="ellipse">
              <a:avLst/>
            </a:prstGeom>
            <a:solidFill>
              <a:srgbClr val="6F6D54"/>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none" anchor="ctr">
              <a:normAutofit/>
            </a:bodyP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r>
                <a:rPr lang="ar-SA" b="1">
                  <a:latin typeface="阿里巴巴普惠体" panose="00020600040101010101" pitchFamily="18" charset="-122"/>
                  <a:ea typeface="阿里巴巴普惠体" panose="00020600040101010101" pitchFamily="18" charset="-122"/>
                  <a:cs typeface="+mn-ea"/>
                  <a:sym typeface="+mn-lt"/>
                </a:rPr>
                <a:t>5</a:t>
              </a:r>
            </a:p>
          </p:txBody>
        </p:sp>
      </p:grpSp>
      <p:cxnSp>
        <p:nvCxnSpPr>
          <p:cNvPr id="31" name="直接连接符 30">
            <a:extLst>
              <a:ext uri="{FF2B5EF4-FFF2-40B4-BE49-F238E27FC236}">
                <a16:creationId xmlns:a16="http://schemas.microsoft.com/office/drawing/2014/main" id="{39513180-3CA5-4734-B382-4075D3C4A3BE}"/>
              </a:ext>
            </a:extLst>
          </p:cNvPr>
          <p:cNvCxnSpPr/>
          <p:nvPr/>
        </p:nvCxnSpPr>
        <p:spPr>
          <a:xfrm flipH="1">
            <a:off x="2947499" y="4009147"/>
            <a:ext cx="0" cy="1520456"/>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2" name="直接连接符 31">
            <a:extLst>
              <a:ext uri="{FF2B5EF4-FFF2-40B4-BE49-F238E27FC236}">
                <a16:creationId xmlns:a16="http://schemas.microsoft.com/office/drawing/2014/main" id="{BFE0FB4F-EDDF-4A14-8791-28B297091D85}"/>
              </a:ext>
            </a:extLst>
          </p:cNvPr>
          <p:cNvCxnSpPr/>
          <p:nvPr/>
        </p:nvCxnSpPr>
        <p:spPr>
          <a:xfrm flipH="1">
            <a:off x="5060720" y="4009147"/>
            <a:ext cx="0" cy="1520456"/>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3" name="直接连接符 32">
            <a:extLst>
              <a:ext uri="{FF2B5EF4-FFF2-40B4-BE49-F238E27FC236}">
                <a16:creationId xmlns:a16="http://schemas.microsoft.com/office/drawing/2014/main" id="{FAF90200-36A6-409B-AFD1-6AB6F3B4C821}"/>
              </a:ext>
            </a:extLst>
          </p:cNvPr>
          <p:cNvCxnSpPr/>
          <p:nvPr/>
        </p:nvCxnSpPr>
        <p:spPr>
          <a:xfrm flipH="1">
            <a:off x="7173941" y="4009147"/>
            <a:ext cx="0" cy="1520456"/>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4" name="直接连接符 33">
            <a:extLst>
              <a:ext uri="{FF2B5EF4-FFF2-40B4-BE49-F238E27FC236}">
                <a16:creationId xmlns:a16="http://schemas.microsoft.com/office/drawing/2014/main" id="{FECA5017-2ECD-454F-ADA7-C39FFD0DA1F6}"/>
              </a:ext>
            </a:extLst>
          </p:cNvPr>
          <p:cNvCxnSpPr/>
          <p:nvPr/>
        </p:nvCxnSpPr>
        <p:spPr>
          <a:xfrm flipH="1">
            <a:off x="9287162" y="4009147"/>
            <a:ext cx="0" cy="1520456"/>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
        <p:nvSpPr>
          <p:cNvPr id="35" name="矩形 34">
            <a:extLst>
              <a:ext uri="{FF2B5EF4-FFF2-40B4-BE49-F238E27FC236}">
                <a16:creationId xmlns:a16="http://schemas.microsoft.com/office/drawing/2014/main" id="{F302CB3D-3C5D-4F2F-9FF0-F4B8EC555DC3}"/>
              </a:ext>
            </a:extLst>
          </p:cNvPr>
          <p:cNvSpPr/>
          <p:nvPr/>
        </p:nvSpPr>
        <p:spPr>
          <a:xfrm>
            <a:off x="1017312" y="4009147"/>
            <a:ext cx="1747153" cy="33682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zh-CN" altLang="en-US" sz="1400" b="1">
                <a:solidFill>
                  <a:schemeClr val="tx1">
                    <a:lumMod val="75000"/>
                    <a:lumOff val="25000"/>
                  </a:schemeClr>
                </a:solidFill>
                <a:latin typeface="阿里巴巴普惠体" panose="00020600040101010101" pitchFamily="18" charset="-122"/>
                <a:cs typeface="+mn-ea"/>
                <a:sym typeface="+mn-lt"/>
              </a:rPr>
              <a:t>强健的体魄</a:t>
            </a:r>
            <a:endParaRPr lang="zh-CN" altLang="en-US" sz="1400" b="1">
              <a:solidFill>
                <a:schemeClr val="tx1">
                  <a:lumMod val="75000"/>
                  <a:lumOff val="25000"/>
                </a:schemeClr>
              </a:solidFill>
              <a:latin typeface="阿里巴巴普惠体" panose="00020600040101010101" pitchFamily="18" charset="-122"/>
              <a:ea typeface="阿里巴巴普惠体" panose="00020600040101010101" pitchFamily="18" charset="-122"/>
              <a:cs typeface="+mn-ea"/>
              <a:sym typeface="+mn-lt"/>
            </a:endParaRPr>
          </a:p>
        </p:txBody>
      </p:sp>
      <p:sp>
        <p:nvSpPr>
          <p:cNvPr id="36" name="矩形 35">
            <a:extLst>
              <a:ext uri="{FF2B5EF4-FFF2-40B4-BE49-F238E27FC236}">
                <a16:creationId xmlns:a16="http://schemas.microsoft.com/office/drawing/2014/main" id="{827E10FF-735B-41AE-80B6-3966BFC6EEE6}"/>
              </a:ext>
            </a:extLst>
          </p:cNvPr>
          <p:cNvSpPr/>
          <p:nvPr/>
        </p:nvSpPr>
        <p:spPr>
          <a:xfrm>
            <a:off x="3028753" y="4009147"/>
            <a:ext cx="2007524" cy="166840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zh-CN" altLang="en-US" sz="1400" b="1">
                <a:solidFill>
                  <a:schemeClr val="tx1">
                    <a:lumMod val="75000"/>
                    <a:lumOff val="25000"/>
                  </a:schemeClr>
                </a:solidFill>
                <a:latin typeface="阿里巴巴普惠体" panose="00020600040101010101" pitchFamily="18" charset="-122"/>
                <a:cs typeface="阿里巴巴普惠体" panose="00020600040101010101" pitchFamily="18" charset="-122"/>
                <a:sym typeface="+mn-lt"/>
              </a:rPr>
              <a:t>健全的人格</a:t>
            </a:r>
            <a:endParaRPr lang="en-US" altLang="zh-CN" sz="1400" b="1">
              <a:solidFill>
                <a:schemeClr val="tx1">
                  <a:lumMod val="75000"/>
                  <a:lumOff val="25000"/>
                </a:schemeClr>
              </a:solidFill>
              <a:latin typeface="阿里巴巴普惠体" panose="00020600040101010101" pitchFamily="18" charset="-122"/>
              <a:cs typeface="阿里巴巴普惠体" panose="00020600040101010101" pitchFamily="18" charset="-122"/>
              <a:sym typeface="+mn-lt"/>
            </a:endParaRPr>
          </a:p>
          <a:p>
            <a:pPr algn="just">
              <a:lnSpc>
                <a:spcPct val="120000"/>
              </a:lnSpc>
            </a:pPr>
            <a:r>
              <a:rPr lang="zh-CN" altLang="en-US" sz="1200">
                <a:solidFill>
                  <a:schemeClr val="tx1">
                    <a:lumMod val="75000"/>
                    <a:lumOff val="25000"/>
                  </a:schemeClr>
                </a:solidFill>
                <a:latin typeface="阿里巴巴普惠体" panose="00020600040101010101" pitchFamily="18" charset="-122"/>
                <a:cs typeface="阿里巴巴普惠体" panose="00020600040101010101" pitchFamily="18" charset="-122"/>
                <a:sym typeface="+mn-lt"/>
              </a:rPr>
              <a:t>人格通常被理解为人的气质、性格、兴趣与爱好的综合表现。完美人格的表现：富有同情心、仪表、谈吐、诚恳、乐观、热心、好学、活力、公正、严谨。</a:t>
            </a:r>
            <a:endParaRPr lang="zh-CN" altLang="en-US" sz="12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lt"/>
            </a:endParaRPr>
          </a:p>
        </p:txBody>
      </p:sp>
      <p:sp>
        <p:nvSpPr>
          <p:cNvPr id="37" name="矩形 36">
            <a:extLst>
              <a:ext uri="{FF2B5EF4-FFF2-40B4-BE49-F238E27FC236}">
                <a16:creationId xmlns:a16="http://schemas.microsoft.com/office/drawing/2014/main" id="{B2B719FC-C023-4AFB-974E-570DFB610419}"/>
              </a:ext>
            </a:extLst>
          </p:cNvPr>
          <p:cNvSpPr/>
          <p:nvPr/>
        </p:nvSpPr>
        <p:spPr>
          <a:xfrm>
            <a:off x="5243754" y="4009147"/>
            <a:ext cx="1747153" cy="33682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zh-CN" altLang="en-US" sz="1400" b="1">
                <a:solidFill>
                  <a:schemeClr val="tx1">
                    <a:lumMod val="75000"/>
                    <a:lumOff val="25000"/>
                  </a:schemeClr>
                </a:solidFill>
                <a:latin typeface="阿里巴巴普惠体" panose="00020600040101010101" pitchFamily="18" charset="-122"/>
                <a:cs typeface="+mn-ea"/>
                <a:sym typeface="+mn-lt"/>
              </a:rPr>
              <a:t>良好的个性特征</a:t>
            </a:r>
            <a:endParaRPr lang="zh-CN" altLang="en-US" sz="1400" b="1">
              <a:solidFill>
                <a:schemeClr val="tx1">
                  <a:lumMod val="75000"/>
                  <a:lumOff val="25000"/>
                </a:schemeClr>
              </a:solidFill>
              <a:latin typeface="阿里巴巴普惠体" panose="00020600040101010101" pitchFamily="18" charset="-122"/>
              <a:ea typeface="阿里巴巴普惠体" panose="00020600040101010101" pitchFamily="18" charset="-122"/>
              <a:cs typeface="+mn-ea"/>
              <a:sym typeface="+mn-lt"/>
            </a:endParaRPr>
          </a:p>
        </p:txBody>
      </p:sp>
      <p:sp>
        <p:nvSpPr>
          <p:cNvPr id="38" name="矩形 37">
            <a:extLst>
              <a:ext uri="{FF2B5EF4-FFF2-40B4-BE49-F238E27FC236}">
                <a16:creationId xmlns:a16="http://schemas.microsoft.com/office/drawing/2014/main" id="{E680291A-66CD-4908-87AD-64B655C1CEE1}"/>
              </a:ext>
            </a:extLst>
          </p:cNvPr>
          <p:cNvSpPr/>
          <p:nvPr/>
        </p:nvSpPr>
        <p:spPr>
          <a:xfrm>
            <a:off x="7356975" y="4009147"/>
            <a:ext cx="1747153" cy="33682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zh-CN" altLang="en-US" sz="1400" b="1">
                <a:solidFill>
                  <a:schemeClr val="tx1">
                    <a:lumMod val="75000"/>
                    <a:lumOff val="25000"/>
                  </a:schemeClr>
                </a:solidFill>
                <a:latin typeface="阿里巴巴普惠体" panose="00020600040101010101" pitchFamily="18" charset="-122"/>
                <a:cs typeface="阿里巴巴普惠体" panose="00020600040101010101" pitchFamily="18" charset="-122"/>
                <a:sym typeface="+mn-lt"/>
              </a:rPr>
              <a:t>人际关系和谐</a:t>
            </a:r>
            <a:endParaRPr lang="zh-CN" altLang="en-US" sz="14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lt"/>
            </a:endParaRPr>
          </a:p>
        </p:txBody>
      </p:sp>
      <p:sp>
        <p:nvSpPr>
          <p:cNvPr id="39" name="矩形 38">
            <a:extLst>
              <a:ext uri="{FF2B5EF4-FFF2-40B4-BE49-F238E27FC236}">
                <a16:creationId xmlns:a16="http://schemas.microsoft.com/office/drawing/2014/main" id="{4D17F051-BC35-4613-A512-972FC545FE07}"/>
              </a:ext>
            </a:extLst>
          </p:cNvPr>
          <p:cNvSpPr/>
          <p:nvPr/>
        </p:nvSpPr>
        <p:spPr>
          <a:xfrm>
            <a:off x="9315911" y="4009147"/>
            <a:ext cx="1901440" cy="33682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zh-CN" altLang="en-US" sz="1400" b="1">
                <a:solidFill>
                  <a:schemeClr val="tx1">
                    <a:lumMod val="75000"/>
                    <a:lumOff val="25000"/>
                  </a:schemeClr>
                </a:solidFill>
                <a:latin typeface="阿里巴巴普惠体" panose="00020600040101010101" pitchFamily="18" charset="-122"/>
                <a:cs typeface="阿里巴巴普惠体" panose="00020600040101010101" pitchFamily="18" charset="-122"/>
                <a:sym typeface="+mn-lt"/>
              </a:rPr>
              <a:t>较强的社会适应能力</a:t>
            </a:r>
            <a:endParaRPr lang="zh-CN" altLang="en-US" sz="14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lt"/>
            </a:endParaRPr>
          </a:p>
        </p:txBody>
      </p:sp>
      <p:sp>
        <p:nvSpPr>
          <p:cNvPr id="40" name="矩形: 圆角 39">
            <a:extLst>
              <a:ext uri="{FF2B5EF4-FFF2-40B4-BE49-F238E27FC236}">
                <a16:creationId xmlns:a16="http://schemas.microsoft.com/office/drawing/2014/main" id="{7BDBDA61-C971-4B24-BEAE-B5FADD2EBF88}"/>
              </a:ext>
            </a:extLst>
          </p:cNvPr>
          <p:cNvSpPr/>
          <p:nvPr/>
        </p:nvSpPr>
        <p:spPr>
          <a:xfrm>
            <a:off x="4990617" y="1644278"/>
            <a:ext cx="2210766" cy="462987"/>
          </a:xfrm>
          <a:prstGeom prst="roundRect">
            <a:avLst>
              <a:gd name="adj" fmla="val 50000"/>
            </a:avLst>
          </a:prstGeom>
          <a:solidFill>
            <a:srgbClr val="A59057"/>
          </a:solidFill>
          <a:ln>
            <a:noFill/>
          </a:ln>
          <a:effectLst>
            <a:outerShdw blurRad="127000" sx="98000" sy="98000" algn="c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r>
              <a:rPr lang="zh-CN" altLang="en-US" sz="2000">
                <a:solidFill>
                  <a:schemeClr val="bg1"/>
                </a:solidFill>
                <a:latin typeface="阿里巴巴普惠体" panose="00020600040101010101" pitchFamily="18" charset="-122"/>
                <a:ea typeface="阿里巴巴普惠体" panose="00020600040101010101" pitchFamily="18" charset="-122"/>
                <a:cs typeface="+mn-ea"/>
              </a:rPr>
              <a:t>教师的身心素养</a:t>
            </a:r>
          </a:p>
        </p:txBody>
      </p:sp>
    </p:spTree>
  </p:cSld>
  <p:clrMapOvr>
    <a:masterClrMapping/>
  </p:clrMapOvr>
  <p:transition>
    <p:push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14" presetClass="entr" presetSubtype="10" dur="50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randombar(horizontal)">
                                      <p:cBhvr>
                                        <p:cTn id="12" dur="500"/>
                                        <p:tgtEl>
                                          <p:spTgt spid="9"/>
                                        </p:tgtEl>
                                      </p:cBhvr>
                                    </p:animEffect>
                                  </p:childTnLst>
                                </p:cTn>
                              </p:par>
                            </p:childTnLst>
                          </p:cTn>
                        </p:par>
                      </p:childTnLst>
                    </p:cTn>
                  </p:par>
                  <p:par>
                    <p:cTn id="13" fill="hold" nodeType="clickPar">
                      <p:stCondLst>
                        <p:cond delay="indefinite"/>
                        <p:cond evt="onBegin" delay="0">
                          <p:tn val="12"/>
                        </p:cond>
                      </p:stCondLst>
                      <p:childTnLst>
                        <p:par>
                          <p:cTn id="14" fill="hold">
                            <p:stCondLst>
                              <p:cond delay="0"/>
                            </p:stCondLst>
                            <p:childTnLst>
                              <p:par>
                                <p:cTn id="15" presetID="14" presetClass="entr" presetSubtype="10" dur="500" fill="hold" grpId="0" nodeType="clickEffect">
                                  <p:stCondLst>
                                    <p:cond delay="0"/>
                                  </p:stCondLst>
                                  <p:childTnLst>
                                    <p:set>
                                      <p:cBhvr>
                                        <p:cTn id="16" dur="1" fill="hold">
                                          <p:stCondLst>
                                            <p:cond delay="0"/>
                                          </p:stCondLst>
                                        </p:cTn>
                                        <p:tgtEl>
                                          <p:spTgt spid="40"/>
                                        </p:tgtEl>
                                        <p:attrNameLst>
                                          <p:attrName>style.visibility</p:attrName>
                                        </p:attrNameLst>
                                      </p:cBhvr>
                                      <p:to>
                                        <p:strVal val="visible"/>
                                      </p:to>
                                    </p:set>
                                    <p:animEffect transition="in" filter="randombar(horizontal)">
                                      <p:cBhvr>
                                        <p:cTn id="17" dur="500"/>
                                        <p:tgtEl>
                                          <p:spTgt spid="40"/>
                                        </p:tgtEl>
                                      </p:cBhvr>
                                    </p:animEffect>
                                  </p:childTnLst>
                                </p:cTn>
                              </p:par>
                            </p:childTnLst>
                          </p:cTn>
                        </p:par>
                        <p:par>
                          <p:cTn id="18" fill="hold" nodeType="afterGroup">
                            <p:stCondLst>
                              <p:cond delay="500"/>
                            </p:stCondLst>
                            <p:childTnLst>
                              <p:par>
                                <p:cTn id="19" presetID="14" presetClass="entr" presetSubtype="10" dur="500" fill="hold" nodeType="afterEffect">
                                  <p:stCondLst>
                                    <p:cond delay="0"/>
                                  </p:stCondLst>
                                  <p:childTnLst>
                                    <p:set>
                                      <p:cBhvr>
                                        <p:cTn id="20" dur="1" fill="hold">
                                          <p:stCondLst>
                                            <p:cond delay="0"/>
                                          </p:stCondLst>
                                        </p:cTn>
                                        <p:tgtEl>
                                          <p:spTgt spid="31"/>
                                        </p:tgtEl>
                                        <p:attrNameLst>
                                          <p:attrName>style.visibility</p:attrName>
                                        </p:attrNameLst>
                                      </p:cBhvr>
                                      <p:to>
                                        <p:strVal val="visible"/>
                                      </p:to>
                                    </p:set>
                                    <p:animEffect transition="in" filter="randombar(horizontal)">
                                      <p:cBhvr>
                                        <p:cTn id="21" dur="500"/>
                                        <p:tgtEl>
                                          <p:spTgt spid="31"/>
                                        </p:tgtEl>
                                      </p:cBhvr>
                                    </p:animEffect>
                                  </p:childTnLst>
                                </p:cTn>
                              </p:par>
                            </p:childTnLst>
                          </p:cTn>
                        </p:par>
                        <p:par>
                          <p:cTn id="22" fill="hold" nodeType="afterGroup">
                            <p:stCondLst>
                              <p:cond delay="1000"/>
                            </p:stCondLst>
                            <p:childTnLst>
                              <p:par>
                                <p:cTn id="23" presetID="14" presetClass="entr" presetSubtype="10" dur="500" fill="hold" nodeType="afterEffect">
                                  <p:stCondLst>
                                    <p:cond delay="0"/>
                                  </p:stCondLst>
                                  <p:childTnLst>
                                    <p:set>
                                      <p:cBhvr>
                                        <p:cTn id="24" dur="1" fill="hold">
                                          <p:stCondLst>
                                            <p:cond delay="0"/>
                                          </p:stCondLst>
                                        </p:cTn>
                                        <p:tgtEl>
                                          <p:spTgt spid="32"/>
                                        </p:tgtEl>
                                        <p:attrNameLst>
                                          <p:attrName>style.visibility</p:attrName>
                                        </p:attrNameLst>
                                      </p:cBhvr>
                                      <p:to>
                                        <p:strVal val="visible"/>
                                      </p:to>
                                    </p:set>
                                    <p:animEffect transition="in" filter="randombar(horizontal)">
                                      <p:cBhvr>
                                        <p:cTn id="25" dur="500"/>
                                        <p:tgtEl>
                                          <p:spTgt spid="32"/>
                                        </p:tgtEl>
                                      </p:cBhvr>
                                    </p:animEffect>
                                  </p:childTnLst>
                                </p:cTn>
                              </p:par>
                            </p:childTnLst>
                          </p:cTn>
                        </p:par>
                        <p:par>
                          <p:cTn id="26" fill="hold" nodeType="afterGroup">
                            <p:stCondLst>
                              <p:cond delay="1500"/>
                            </p:stCondLst>
                            <p:childTnLst>
                              <p:par>
                                <p:cTn id="27" presetID="14" presetClass="entr" presetSubtype="10" dur="500" fill="hold" nodeType="afterEffect">
                                  <p:stCondLst>
                                    <p:cond delay="0"/>
                                  </p:stCondLst>
                                  <p:childTnLst>
                                    <p:set>
                                      <p:cBhvr>
                                        <p:cTn id="28" dur="1" fill="hold">
                                          <p:stCondLst>
                                            <p:cond delay="0"/>
                                          </p:stCondLst>
                                        </p:cTn>
                                        <p:tgtEl>
                                          <p:spTgt spid="33"/>
                                        </p:tgtEl>
                                        <p:attrNameLst>
                                          <p:attrName>style.visibility</p:attrName>
                                        </p:attrNameLst>
                                      </p:cBhvr>
                                      <p:to>
                                        <p:strVal val="visible"/>
                                      </p:to>
                                    </p:set>
                                    <p:animEffect transition="in" filter="randombar(horizontal)">
                                      <p:cBhvr>
                                        <p:cTn id="29" dur="500"/>
                                        <p:tgtEl>
                                          <p:spTgt spid="33"/>
                                        </p:tgtEl>
                                      </p:cBhvr>
                                    </p:animEffect>
                                  </p:childTnLst>
                                </p:cTn>
                              </p:par>
                            </p:childTnLst>
                          </p:cTn>
                        </p:par>
                        <p:par>
                          <p:cTn id="30" fill="hold" nodeType="afterGroup">
                            <p:stCondLst>
                              <p:cond delay="2000"/>
                            </p:stCondLst>
                            <p:childTnLst>
                              <p:par>
                                <p:cTn id="31" presetID="14" presetClass="entr" presetSubtype="10" dur="500" fill="hold" nodeType="afterEffect">
                                  <p:stCondLst>
                                    <p:cond delay="0"/>
                                  </p:stCondLst>
                                  <p:childTnLst>
                                    <p:set>
                                      <p:cBhvr>
                                        <p:cTn id="32" dur="1" fill="hold">
                                          <p:stCondLst>
                                            <p:cond delay="0"/>
                                          </p:stCondLst>
                                        </p:cTn>
                                        <p:tgtEl>
                                          <p:spTgt spid="34"/>
                                        </p:tgtEl>
                                        <p:attrNameLst>
                                          <p:attrName>style.visibility</p:attrName>
                                        </p:attrNameLst>
                                      </p:cBhvr>
                                      <p:to>
                                        <p:strVal val="visible"/>
                                      </p:to>
                                    </p:set>
                                    <p:animEffect transition="in" filter="randombar(horizontal)">
                                      <p:cBhvr>
                                        <p:cTn id="33" dur="500"/>
                                        <p:tgtEl>
                                          <p:spTgt spid="34"/>
                                        </p:tgtEl>
                                      </p:cBhvr>
                                    </p:animEffect>
                                  </p:childTnLst>
                                </p:cTn>
                              </p:par>
                            </p:childTnLst>
                          </p:cTn>
                        </p:par>
                        <p:par>
                          <p:cTn id="34" fill="hold" nodeType="afterGroup">
                            <p:stCondLst>
                              <p:cond delay="2500"/>
                            </p:stCondLst>
                            <p:childTnLst>
                              <p:par>
                                <p:cTn id="35" presetID="14" presetClass="entr" presetSubtype="10" dur="500" fill="hold" grpId="0" nodeType="afterEffect">
                                  <p:stCondLst>
                                    <p:cond delay="0"/>
                                  </p:stCondLst>
                                  <p:childTnLst>
                                    <p:set>
                                      <p:cBhvr>
                                        <p:cTn id="36" dur="1" fill="hold">
                                          <p:stCondLst>
                                            <p:cond delay="0"/>
                                          </p:stCondLst>
                                        </p:cTn>
                                        <p:tgtEl>
                                          <p:spTgt spid="35"/>
                                        </p:tgtEl>
                                        <p:attrNameLst>
                                          <p:attrName>style.visibility</p:attrName>
                                        </p:attrNameLst>
                                      </p:cBhvr>
                                      <p:to>
                                        <p:strVal val="visible"/>
                                      </p:to>
                                    </p:set>
                                    <p:animEffect transition="in" filter="randombar(horizontal)">
                                      <p:cBhvr>
                                        <p:cTn id="37" dur="500"/>
                                        <p:tgtEl>
                                          <p:spTgt spid="35"/>
                                        </p:tgtEl>
                                      </p:cBhvr>
                                    </p:animEffect>
                                  </p:childTnLst>
                                </p:cTn>
                              </p:par>
                            </p:childTnLst>
                          </p:cTn>
                        </p:par>
                        <p:par>
                          <p:cTn id="38" fill="hold" nodeType="afterGroup">
                            <p:stCondLst>
                              <p:cond delay="3000"/>
                            </p:stCondLst>
                            <p:childTnLst>
                              <p:par>
                                <p:cTn id="39" presetID="14" presetClass="entr" presetSubtype="10" dur="500" fill="hold" grpId="0" nodeType="afterEffect">
                                  <p:stCondLst>
                                    <p:cond delay="0"/>
                                  </p:stCondLst>
                                  <p:childTnLst>
                                    <p:set>
                                      <p:cBhvr>
                                        <p:cTn id="40" dur="1" fill="hold">
                                          <p:stCondLst>
                                            <p:cond delay="0"/>
                                          </p:stCondLst>
                                        </p:cTn>
                                        <p:tgtEl>
                                          <p:spTgt spid="36"/>
                                        </p:tgtEl>
                                        <p:attrNameLst>
                                          <p:attrName>style.visibility</p:attrName>
                                        </p:attrNameLst>
                                      </p:cBhvr>
                                      <p:to>
                                        <p:strVal val="visible"/>
                                      </p:to>
                                    </p:set>
                                    <p:animEffect transition="in" filter="randombar(horizontal)">
                                      <p:cBhvr>
                                        <p:cTn id="41" dur="500"/>
                                        <p:tgtEl>
                                          <p:spTgt spid="36"/>
                                        </p:tgtEl>
                                      </p:cBhvr>
                                    </p:animEffect>
                                  </p:childTnLst>
                                </p:cTn>
                              </p:par>
                            </p:childTnLst>
                          </p:cTn>
                        </p:par>
                        <p:par>
                          <p:cTn id="42" fill="hold" nodeType="afterGroup">
                            <p:stCondLst>
                              <p:cond delay="3500"/>
                            </p:stCondLst>
                            <p:childTnLst>
                              <p:par>
                                <p:cTn id="43" presetID="14" presetClass="entr" presetSubtype="10" dur="500" fill="hold" grpId="0" nodeType="afterEffect">
                                  <p:stCondLst>
                                    <p:cond delay="0"/>
                                  </p:stCondLst>
                                  <p:childTnLst>
                                    <p:set>
                                      <p:cBhvr>
                                        <p:cTn id="44" dur="1" fill="hold">
                                          <p:stCondLst>
                                            <p:cond delay="0"/>
                                          </p:stCondLst>
                                        </p:cTn>
                                        <p:tgtEl>
                                          <p:spTgt spid="37"/>
                                        </p:tgtEl>
                                        <p:attrNameLst>
                                          <p:attrName>style.visibility</p:attrName>
                                        </p:attrNameLst>
                                      </p:cBhvr>
                                      <p:to>
                                        <p:strVal val="visible"/>
                                      </p:to>
                                    </p:set>
                                    <p:animEffect transition="in" filter="randombar(horizontal)">
                                      <p:cBhvr>
                                        <p:cTn id="45" dur="500"/>
                                        <p:tgtEl>
                                          <p:spTgt spid="37"/>
                                        </p:tgtEl>
                                      </p:cBhvr>
                                    </p:animEffect>
                                  </p:childTnLst>
                                </p:cTn>
                              </p:par>
                            </p:childTnLst>
                          </p:cTn>
                        </p:par>
                        <p:par>
                          <p:cTn id="46" fill="hold" nodeType="afterGroup">
                            <p:stCondLst>
                              <p:cond delay="4000"/>
                            </p:stCondLst>
                            <p:childTnLst>
                              <p:par>
                                <p:cTn id="47" presetID="14" presetClass="entr" presetSubtype="10" dur="500" fill="hold" grpId="0" nodeType="afterEffect">
                                  <p:stCondLst>
                                    <p:cond delay="0"/>
                                  </p:stCondLst>
                                  <p:childTnLst>
                                    <p:set>
                                      <p:cBhvr>
                                        <p:cTn id="48" dur="1" fill="hold">
                                          <p:stCondLst>
                                            <p:cond delay="0"/>
                                          </p:stCondLst>
                                        </p:cTn>
                                        <p:tgtEl>
                                          <p:spTgt spid="38"/>
                                        </p:tgtEl>
                                        <p:attrNameLst>
                                          <p:attrName>style.visibility</p:attrName>
                                        </p:attrNameLst>
                                      </p:cBhvr>
                                      <p:to>
                                        <p:strVal val="visible"/>
                                      </p:to>
                                    </p:set>
                                    <p:animEffect transition="in" filter="randombar(horizontal)">
                                      <p:cBhvr>
                                        <p:cTn id="49" dur="500"/>
                                        <p:tgtEl>
                                          <p:spTgt spid="38"/>
                                        </p:tgtEl>
                                      </p:cBhvr>
                                    </p:animEffect>
                                  </p:childTnLst>
                                </p:cTn>
                              </p:par>
                            </p:childTnLst>
                          </p:cTn>
                        </p:par>
                        <p:par>
                          <p:cTn id="50" fill="hold" nodeType="afterGroup">
                            <p:stCondLst>
                              <p:cond delay="4500"/>
                            </p:stCondLst>
                            <p:childTnLst>
                              <p:par>
                                <p:cTn id="51" presetID="14" presetClass="entr" presetSubtype="10" dur="500" fill="hold" grpId="0" nodeType="afterEffect">
                                  <p:stCondLst>
                                    <p:cond delay="0"/>
                                  </p:stCondLst>
                                  <p:childTnLst>
                                    <p:set>
                                      <p:cBhvr>
                                        <p:cTn id="52" dur="1" fill="hold">
                                          <p:stCondLst>
                                            <p:cond delay="0"/>
                                          </p:stCondLst>
                                        </p:cTn>
                                        <p:tgtEl>
                                          <p:spTgt spid="39"/>
                                        </p:tgtEl>
                                        <p:attrNameLst>
                                          <p:attrName>style.visibility</p:attrName>
                                        </p:attrNameLst>
                                      </p:cBhvr>
                                      <p:to>
                                        <p:strVal val="visible"/>
                                      </p:to>
                                    </p:set>
                                    <p:animEffect transition="in" filter="randombar(horizontal)">
                                      <p:cBhvr>
                                        <p:cTn id="53" dur="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p:bldP spid="36" grpId="0"/>
      <p:bldP spid="37" grpId="0"/>
      <p:bldP spid="38" grpId="0"/>
      <p:bldP spid="39" grpId="0"/>
      <p:bldP spid="40"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817" name="灯片编号占位符 1"/>
          <p:cNvSpPr>
            <a:spLocks noGrp="1"/>
          </p:cNvSpPr>
          <p:nvPr>
            <p:ph type="sldNum" sz="quarter" idx="4294967295"/>
          </p:nvPr>
        </p:nvSpPr>
        <p:spPr>
          <a:xfrm>
            <a:off x="8610600" y="6356350"/>
            <a:ext cx="2743200" cy="365125"/>
          </a:xfrm>
        </p:spPr>
        <p:txBody>
          <a:bodyPr anchor="t" anchorCtr="0"/>
          <a:lstStyle>
            <a:lvl1pPr marL="0" lvl="0" indent="0" algn="ctr" defTabSz="914400" rtl="0" eaLnBrk="1" fontAlgn="base" latinLnBrk="0" hangingPunct="1">
              <a:lnSpc>
                <a:spcPct val="100000"/>
              </a:lnSpc>
              <a:spcBef>
                <a:spcPct val="0"/>
              </a:spcBef>
              <a:spcAft>
                <a:spcPct val="0"/>
              </a:spcAft>
              <a:buNone/>
              <a:defRPr sz="2400" b="1" i="0" u="none" kern="1200" baseline="0">
                <a:solidFill>
                  <a:schemeClr val="tx1"/>
                </a:solidFill>
                <a:latin typeface="Arial" pitchFamily="34" charset="0"/>
                <a:ea typeface="楷体_GB2312" panose="03000509000000000000" pitchFamily="49" charset="-122"/>
              </a:defRPr>
            </a:lvl1pPr>
            <a:lvl2pPr marL="457200" lvl="1" indent="0" algn="l" defTabSz="914400" rtl="0" eaLnBrk="1" fontAlgn="base" latinLnBrk="0" hangingPunct="1">
              <a:lnSpc>
                <a:spcPct val="100000"/>
              </a:lnSpc>
              <a:spcBef>
                <a:spcPct val="0"/>
              </a:spcBef>
              <a:spcAft>
                <a:spcPct val="0"/>
              </a:spcAft>
              <a:buNone/>
              <a:defRPr sz="2400" b="1" i="0" u="none" kern="1200" baseline="0">
                <a:solidFill>
                  <a:schemeClr val="tx1"/>
                </a:solidFill>
                <a:latin typeface="Arial" pitchFamily="34" charset="0"/>
                <a:ea typeface="楷体_GB2312" panose="03000509000000000000" pitchFamily="49" charset="-122"/>
                <a:cs typeface="+mn-cs"/>
              </a:defRPr>
            </a:lvl2pPr>
            <a:lvl3pPr marL="914400" lvl="2" indent="0" algn="l" defTabSz="914400" rtl="0" eaLnBrk="1" fontAlgn="base" latinLnBrk="0" hangingPunct="1">
              <a:lnSpc>
                <a:spcPct val="100000"/>
              </a:lnSpc>
              <a:spcBef>
                <a:spcPct val="0"/>
              </a:spcBef>
              <a:spcAft>
                <a:spcPct val="0"/>
              </a:spcAft>
              <a:buNone/>
              <a:defRPr sz="2400" b="1" i="0" u="none" kern="1200" baseline="0">
                <a:solidFill>
                  <a:schemeClr val="tx1"/>
                </a:solidFill>
                <a:latin typeface="Arial" pitchFamily="34" charset="0"/>
                <a:ea typeface="楷体_GB2312" panose="03000509000000000000" pitchFamily="49" charset="-122"/>
                <a:cs typeface="+mn-cs"/>
              </a:defRPr>
            </a:lvl3pPr>
            <a:lvl4pPr marL="1371600" lvl="3" indent="0" algn="l" defTabSz="914400" rtl="0" eaLnBrk="1" fontAlgn="base" latinLnBrk="0" hangingPunct="1">
              <a:lnSpc>
                <a:spcPct val="100000"/>
              </a:lnSpc>
              <a:spcBef>
                <a:spcPct val="0"/>
              </a:spcBef>
              <a:spcAft>
                <a:spcPct val="0"/>
              </a:spcAft>
              <a:buNone/>
              <a:defRPr sz="2400" b="1" i="0" u="none" kern="1200" baseline="0">
                <a:solidFill>
                  <a:schemeClr val="tx1"/>
                </a:solidFill>
                <a:latin typeface="Arial" pitchFamily="34" charset="0"/>
                <a:ea typeface="楷体_GB2312" panose="03000509000000000000" pitchFamily="49" charset="-122"/>
                <a:cs typeface="+mn-cs"/>
              </a:defRPr>
            </a:lvl4pPr>
            <a:lvl5pPr marL="1828800" lvl="4" indent="0" algn="l" defTabSz="914400" rtl="0" eaLnBrk="1" fontAlgn="base" latinLnBrk="0" hangingPunct="1">
              <a:lnSpc>
                <a:spcPct val="100000"/>
              </a:lnSpc>
              <a:spcBef>
                <a:spcPct val="0"/>
              </a:spcBef>
              <a:spcAft>
                <a:spcPct val="0"/>
              </a:spcAft>
              <a:buNone/>
              <a:defRPr sz="2400" b="1" i="0" u="none" kern="1200" baseline="0">
                <a:solidFill>
                  <a:schemeClr val="tx1"/>
                </a:solidFill>
                <a:latin typeface="Arial" pitchFamily="34" charset="0"/>
                <a:ea typeface="楷体_GB2312" panose="03000509000000000000" pitchFamily="49" charset="-122"/>
                <a:cs typeface="+mn-cs"/>
              </a:defRPr>
            </a:lvl5pPr>
          </a:lstStyle>
          <a:p>
            <a:pPr lvl="0" algn="r"/>
            <a:fld id="{9A0DB2DC-4C9A-4742-B13C-FB6460FD3503}" type="slidenum">
              <a:rPr lang="zh-CN" altLang="en-US" sz="1400" b="0">
                <a:latin typeface="阿里巴巴普惠体"/>
                <a:ea typeface="阿里巴巴普惠体"/>
              </a:rPr>
              <a:t>13</a:t>
            </a:fld>
            <a:endParaRPr lang="zh-CN" altLang="en-US" sz="1400" b="0">
              <a:latin typeface="阿里巴巴普惠体"/>
              <a:ea typeface="阿里巴巴普惠体"/>
            </a:endParaRPr>
          </a:p>
        </p:txBody>
      </p:sp>
      <p:grpSp>
        <p:nvGrpSpPr>
          <p:cNvPr id="6" name="组合 5">
            <a:extLst>
              <a:ext uri="{FF2B5EF4-FFF2-40B4-BE49-F238E27FC236}">
                <a16:creationId xmlns:a16="http://schemas.microsoft.com/office/drawing/2014/main" id="{A51718A7-43CF-4BDA-9FA9-B5621AC37D02}"/>
              </a:ext>
            </a:extLst>
          </p:cNvPr>
          <p:cNvGrpSpPr/>
          <p:nvPr/>
        </p:nvGrpSpPr>
        <p:grpSpPr>
          <a:xfrm>
            <a:off x="720681" y="636225"/>
            <a:ext cx="7477736" cy="646331"/>
            <a:chOff x="2005898" y="2258400"/>
            <a:chExt cx="7477736" cy="646331"/>
          </a:xfrm>
          <a:solidFill>
            <a:srgbClr val="6F6D54"/>
          </a:solidFill>
        </p:grpSpPr>
        <p:sp>
          <p:nvSpPr>
            <p:cNvPr id="7" name="文本框 6">
              <a:extLst>
                <a:ext uri="{FF2B5EF4-FFF2-40B4-BE49-F238E27FC236}">
                  <a16:creationId xmlns:a16="http://schemas.microsoft.com/office/drawing/2014/main" id="{579054D6-F8C0-4365-AF88-2C9F803DD631}"/>
                </a:ext>
              </a:extLst>
            </p:cNvPr>
            <p:cNvSpPr txBox="1"/>
            <p:nvPr/>
          </p:nvSpPr>
          <p:spPr>
            <a:xfrm>
              <a:off x="2571634" y="2258400"/>
              <a:ext cx="6912000" cy="646331"/>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rgbClr val="6F6D54"/>
                  </a:solidFill>
                  <a:latin typeface="锐字真言体免费商用" panose="02010600030101010101" pitchFamily="2" charset="-122"/>
                  <a:ea typeface="锐字真言体免费商用" panose="02010600030101010101" pitchFamily="2" charset="-122"/>
                  <a:sym typeface="思源黑体" panose="020b0500000000000000" pitchFamily="34" charset="-122"/>
                </a:rPr>
                <a:t>教师的身心素养</a:t>
              </a:r>
            </a:p>
          </p:txBody>
        </p:sp>
        <p:grpSp>
          <p:nvGrpSpPr>
            <p:cNvPr id="8" name="组合 7">
              <a:extLst>
                <a:ext uri="{FF2B5EF4-FFF2-40B4-BE49-F238E27FC236}">
                  <a16:creationId xmlns:a16="http://schemas.microsoft.com/office/drawing/2014/main" id="{490EC0FE-A779-4678-8277-85AC0688823F}"/>
                </a:ext>
              </a:extLst>
            </p:cNvPr>
            <p:cNvGrpSpPr/>
            <p:nvPr/>
          </p:nvGrpSpPr>
          <p:grpSpPr>
            <a:xfrm>
              <a:off x="2005898" y="2286217"/>
              <a:ext cx="507369" cy="507369"/>
              <a:chOff x="2005898" y="2286217"/>
              <a:chExt cx="507369" cy="507369"/>
            </a:xfrm>
            <a:grpFill/>
          </p:grpSpPr>
          <p:sp>
            <p:nvSpPr>
              <p:cNvPr id="9" name="椭圆 8">
                <a:extLst>
                  <a:ext uri="{FF2B5EF4-FFF2-40B4-BE49-F238E27FC236}">
                    <a16:creationId xmlns:a16="http://schemas.microsoft.com/office/drawing/2014/main" id="{2414BE73-B0CE-4742-A058-5AB5B3ABDCED}"/>
                  </a:ext>
                </a:extLst>
              </p:cNvPr>
              <p:cNvSpPr/>
              <p:nvPr/>
            </p:nvSpPr>
            <p:spPr>
              <a:xfrm>
                <a:off x="2005898" y="2286217"/>
                <a:ext cx="507369" cy="507369"/>
              </a:xfrm>
              <a:prstGeom prst="ellipse">
                <a:avLst/>
              </a:prstGeom>
              <a:grp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kern="0">
                  <a:solidFill>
                    <a:prstClr val="white"/>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思源黑体" panose="020b0500000000000000" pitchFamily="34" charset="-122"/>
                </a:endParaRPr>
              </a:p>
            </p:txBody>
          </p:sp>
          <p:sp>
            <p:nvSpPr>
              <p:cNvPr id="10" name="文本框 9">
                <a:extLst>
                  <a:ext uri="{FF2B5EF4-FFF2-40B4-BE49-F238E27FC236}">
                    <a16:creationId xmlns:a16="http://schemas.microsoft.com/office/drawing/2014/main" id="{BA56E07D-0C70-4BDA-A7E3-09AA25B6397F}"/>
                  </a:ext>
                </a:extLst>
              </p:cNvPr>
              <p:cNvSpPr txBox="1"/>
              <p:nvPr/>
            </p:nvSpPr>
            <p:spPr>
              <a:xfrm>
                <a:off x="2039222" y="2309069"/>
                <a:ext cx="440721" cy="461665"/>
              </a:xfrm>
              <a:prstGeom prst="rect">
                <a:avLst/>
              </a:prstGeom>
              <a:noFill/>
              <a:effec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思源黑体" panose="020b0500000000000000" pitchFamily="34" charset="-122"/>
                  </a:rPr>
                  <a:t>2</a:t>
                </a:r>
                <a:endParaRPr lang="zh-CN" altLang="en-US" sz="24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思源黑体" panose="020b0500000000000000" pitchFamily="34" charset="-122"/>
                </a:endParaRPr>
              </a:p>
            </p:txBody>
          </p:sp>
        </p:grpSp>
      </p:grpSp>
      <p:sp>
        <p:nvSpPr>
          <p:cNvPr id="11" name="Freeform 28">
            <a:extLst>
              <a:ext uri="{FF2B5EF4-FFF2-40B4-BE49-F238E27FC236}">
                <a16:creationId xmlns:a16="http://schemas.microsoft.com/office/drawing/2014/main" id="{07D1FF0B-57A9-437D-9D7B-47CDDBC656A2}"/>
              </a:ext>
            </a:extLst>
          </p:cNvPr>
          <p:cNvSpPr/>
          <p:nvPr/>
        </p:nvSpPr>
        <p:spPr bwMode="auto">
          <a:xfrm>
            <a:off x="3425678" y="2214247"/>
            <a:ext cx="1609000" cy="512600"/>
          </a:xfrm>
          <a:custGeom>
            <a:gdLst>
              <a:gd name="T0" fmla="*/ 674 w 674"/>
              <a:gd name="T1" fmla="*/ 256 h 256"/>
              <a:gd name="T2" fmla="*/ 420 w 674"/>
              <a:gd name="T3" fmla="*/ 0 h 256"/>
              <a:gd name="T4" fmla="*/ 0 w 674"/>
              <a:gd name="T5" fmla="*/ 0 h 256"/>
            </a:gdLst>
            <a:cxnLst>
              <a:cxn ang="0">
                <a:pos x="T0" y="T1"/>
              </a:cxn>
              <a:cxn ang="0">
                <a:pos x="T2" y="T3"/>
              </a:cxn>
              <a:cxn ang="0">
                <a:pos x="T4" y="T5"/>
              </a:cxn>
            </a:cxnLst>
            <a:rect l="0" t="0" r="r" b="b"/>
            <a:pathLst>
              <a:path w="674" h="256">
                <a:moveTo>
                  <a:pt x="674" y="256"/>
                </a:moveTo>
                <a:lnTo>
                  <a:pt x="420" y="0"/>
                </a:lnTo>
                <a:lnTo>
                  <a:pt x="0" y="0"/>
                </a:lnTo>
              </a:path>
            </a:pathLst>
          </a:custGeom>
          <a:noFill/>
          <a:ln w="3175" cap="flat">
            <a:solidFill>
              <a:schemeClr val="bg1">
                <a:lumMod val="50000"/>
              </a:schemeClr>
            </a:solidFill>
            <a:prstDash val="dash"/>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a:ln>
                <a:noFill/>
              </a:ln>
              <a:solidFill>
                <a:prstClr val="black"/>
              </a:solidFill>
              <a:effectLst/>
              <a:uLnTx/>
              <a:uFillTx/>
              <a:latin typeface="阿里巴巴普惠体" panose="00020600040101010101" pitchFamily="18" charset="-122"/>
              <a:ea typeface="阿里巴巴普惠体" panose="00020600040101010101" pitchFamily="18" charset="-122"/>
              <a:sym typeface="思源黑体 CN Normal" panose="020b0400000000000000" pitchFamily="34" charset="-122"/>
            </a:endParaRPr>
          </a:p>
        </p:txBody>
      </p:sp>
      <p:sp>
        <p:nvSpPr>
          <p:cNvPr id="12" name="Freeform 29">
            <a:extLst>
              <a:ext uri="{FF2B5EF4-FFF2-40B4-BE49-F238E27FC236}">
                <a16:creationId xmlns:a16="http://schemas.microsoft.com/office/drawing/2014/main" id="{EE2FE580-0CEA-47CF-A2CF-D08A2A080870}"/>
              </a:ext>
            </a:extLst>
          </p:cNvPr>
          <p:cNvSpPr/>
          <p:nvPr/>
        </p:nvSpPr>
        <p:spPr bwMode="auto">
          <a:xfrm>
            <a:off x="7101101" y="2214247"/>
            <a:ext cx="1664276" cy="512600"/>
          </a:xfrm>
          <a:custGeom>
            <a:gdLst>
              <a:gd name="T0" fmla="*/ 0 w 674"/>
              <a:gd name="T1" fmla="*/ 256 h 256"/>
              <a:gd name="T2" fmla="*/ 254 w 674"/>
              <a:gd name="T3" fmla="*/ 0 h 256"/>
              <a:gd name="T4" fmla="*/ 674 w 674"/>
              <a:gd name="T5" fmla="*/ 0 h 256"/>
            </a:gdLst>
            <a:cxnLst>
              <a:cxn ang="0">
                <a:pos x="T0" y="T1"/>
              </a:cxn>
              <a:cxn ang="0">
                <a:pos x="T2" y="T3"/>
              </a:cxn>
              <a:cxn ang="0">
                <a:pos x="T4" y="T5"/>
              </a:cxn>
            </a:cxnLst>
            <a:rect l="0" t="0" r="r" b="b"/>
            <a:pathLst>
              <a:path w="674" h="256">
                <a:moveTo>
                  <a:pt x="0" y="256"/>
                </a:moveTo>
                <a:lnTo>
                  <a:pt x="254" y="0"/>
                </a:lnTo>
                <a:lnTo>
                  <a:pt x="674" y="0"/>
                </a:lnTo>
              </a:path>
            </a:pathLst>
          </a:custGeom>
          <a:noFill/>
          <a:ln w="3175" cap="flat">
            <a:solidFill>
              <a:schemeClr val="bg1">
                <a:lumMod val="50000"/>
              </a:schemeClr>
            </a:solidFill>
            <a:prstDash val="dash"/>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a:ln>
                <a:noFill/>
              </a:ln>
              <a:solidFill>
                <a:prstClr val="black"/>
              </a:solidFill>
              <a:effectLst/>
              <a:uLnTx/>
              <a:uFillTx/>
              <a:latin typeface="阿里巴巴普惠体" panose="00020600040101010101" pitchFamily="18" charset="-122"/>
              <a:ea typeface="阿里巴巴普惠体" panose="00020600040101010101" pitchFamily="18" charset="-122"/>
              <a:sym typeface="思源黑体 CN Normal" panose="020b0400000000000000" pitchFamily="34" charset="-122"/>
            </a:endParaRPr>
          </a:p>
        </p:txBody>
      </p:sp>
      <p:sp>
        <p:nvSpPr>
          <p:cNvPr id="13" name="Freeform 30">
            <a:extLst>
              <a:ext uri="{FF2B5EF4-FFF2-40B4-BE49-F238E27FC236}">
                <a16:creationId xmlns:a16="http://schemas.microsoft.com/office/drawing/2014/main" id="{DDB2C749-B8C1-4A2B-9C92-F225021F5A09}"/>
              </a:ext>
            </a:extLst>
          </p:cNvPr>
          <p:cNvSpPr/>
          <p:nvPr/>
        </p:nvSpPr>
        <p:spPr bwMode="auto">
          <a:xfrm>
            <a:off x="3425678" y="4741639"/>
            <a:ext cx="1609000" cy="508596"/>
          </a:xfrm>
          <a:custGeom>
            <a:gdLst>
              <a:gd name="T0" fmla="*/ 674 w 674"/>
              <a:gd name="T1" fmla="*/ 0 h 254"/>
              <a:gd name="T2" fmla="*/ 420 w 674"/>
              <a:gd name="T3" fmla="*/ 254 h 254"/>
              <a:gd name="T4" fmla="*/ 0 w 674"/>
              <a:gd name="T5" fmla="*/ 254 h 254"/>
            </a:gdLst>
            <a:cxnLst>
              <a:cxn ang="0">
                <a:pos x="T0" y="T1"/>
              </a:cxn>
              <a:cxn ang="0">
                <a:pos x="T2" y="T3"/>
              </a:cxn>
              <a:cxn ang="0">
                <a:pos x="T4" y="T5"/>
              </a:cxn>
            </a:cxnLst>
            <a:rect l="0" t="0" r="r" b="b"/>
            <a:pathLst>
              <a:path w="674" h="254">
                <a:moveTo>
                  <a:pt x="674" y="0"/>
                </a:moveTo>
                <a:lnTo>
                  <a:pt x="420" y="254"/>
                </a:lnTo>
                <a:lnTo>
                  <a:pt x="0" y="254"/>
                </a:lnTo>
              </a:path>
            </a:pathLst>
          </a:custGeom>
          <a:noFill/>
          <a:ln w="3175" cap="flat">
            <a:solidFill>
              <a:schemeClr val="bg1">
                <a:lumMod val="50000"/>
              </a:schemeClr>
            </a:solidFill>
            <a:prstDash val="dash"/>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a:ln>
                <a:noFill/>
              </a:ln>
              <a:solidFill>
                <a:prstClr val="black"/>
              </a:solidFill>
              <a:effectLst/>
              <a:uLnTx/>
              <a:uFillTx/>
              <a:latin typeface="阿里巴巴普惠体" panose="00020600040101010101" pitchFamily="18" charset="-122"/>
              <a:ea typeface="阿里巴巴普惠体" panose="00020600040101010101" pitchFamily="18" charset="-122"/>
              <a:sym typeface="思源黑体 CN Normal" panose="020b0400000000000000" pitchFamily="34" charset="-122"/>
            </a:endParaRPr>
          </a:p>
        </p:txBody>
      </p:sp>
      <p:sp>
        <p:nvSpPr>
          <p:cNvPr id="14" name="Freeform 31">
            <a:extLst>
              <a:ext uri="{FF2B5EF4-FFF2-40B4-BE49-F238E27FC236}">
                <a16:creationId xmlns:a16="http://schemas.microsoft.com/office/drawing/2014/main" id="{3E6B496A-3F38-46CB-8F18-93CACA2CB843}"/>
              </a:ext>
            </a:extLst>
          </p:cNvPr>
          <p:cNvSpPr/>
          <p:nvPr/>
        </p:nvSpPr>
        <p:spPr bwMode="auto">
          <a:xfrm>
            <a:off x="7101101" y="4741639"/>
            <a:ext cx="1664276" cy="508596"/>
          </a:xfrm>
          <a:custGeom>
            <a:gdLst>
              <a:gd name="T0" fmla="*/ 0 w 674"/>
              <a:gd name="T1" fmla="*/ 0 h 254"/>
              <a:gd name="T2" fmla="*/ 254 w 674"/>
              <a:gd name="T3" fmla="*/ 254 h 254"/>
              <a:gd name="T4" fmla="*/ 674 w 674"/>
              <a:gd name="T5" fmla="*/ 254 h 254"/>
            </a:gdLst>
            <a:cxnLst>
              <a:cxn ang="0">
                <a:pos x="T0" y="T1"/>
              </a:cxn>
              <a:cxn ang="0">
                <a:pos x="T2" y="T3"/>
              </a:cxn>
              <a:cxn ang="0">
                <a:pos x="T4" y="T5"/>
              </a:cxn>
            </a:cxnLst>
            <a:rect l="0" t="0" r="r" b="b"/>
            <a:pathLst>
              <a:path w="674" h="254">
                <a:moveTo>
                  <a:pt x="0" y="0"/>
                </a:moveTo>
                <a:lnTo>
                  <a:pt x="254" y="254"/>
                </a:lnTo>
                <a:lnTo>
                  <a:pt x="674" y="254"/>
                </a:lnTo>
              </a:path>
            </a:pathLst>
          </a:custGeom>
          <a:noFill/>
          <a:ln w="3175" cap="flat">
            <a:solidFill>
              <a:schemeClr val="bg1">
                <a:lumMod val="50000"/>
              </a:schemeClr>
            </a:solidFill>
            <a:prstDash val="dash"/>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a:ln>
                <a:noFill/>
              </a:ln>
              <a:solidFill>
                <a:prstClr val="black"/>
              </a:solidFill>
              <a:effectLst/>
              <a:uLnTx/>
              <a:uFillTx/>
              <a:latin typeface="阿里巴巴普惠体" panose="00020600040101010101" pitchFamily="18" charset="-122"/>
              <a:ea typeface="阿里巴巴普惠体" panose="00020600040101010101" pitchFamily="18" charset="-122"/>
              <a:sym typeface="思源黑体 CN Normal" panose="020b0400000000000000" pitchFamily="34" charset="-122"/>
            </a:endParaRPr>
          </a:p>
        </p:txBody>
      </p:sp>
      <p:grpSp>
        <p:nvGrpSpPr>
          <p:cNvPr id="15" name="组合 14">
            <a:extLst>
              <a:ext uri="{FF2B5EF4-FFF2-40B4-BE49-F238E27FC236}">
                <a16:creationId xmlns:a16="http://schemas.microsoft.com/office/drawing/2014/main" id="{1089FAE2-3C97-4A99-87BA-EF9DC22A100D}"/>
              </a:ext>
            </a:extLst>
          </p:cNvPr>
          <p:cNvGrpSpPr/>
          <p:nvPr/>
        </p:nvGrpSpPr>
        <p:grpSpPr>
          <a:xfrm>
            <a:off x="4543426" y="2315519"/>
            <a:ext cx="3105150" cy="3100882"/>
            <a:chOff x="4543426" y="1951629"/>
            <a:chExt cx="3105150" cy="3100882"/>
          </a:xfrm>
          <a:solidFill>
            <a:srgbClr val="0087CF"/>
          </a:solidFill>
          <a:effectLst/>
        </p:grpSpPr>
        <p:sp>
          <p:nvSpPr>
            <p:cNvPr id="16" name="Freeform 20">
              <a:extLst>
                <a:ext uri="{FF2B5EF4-FFF2-40B4-BE49-F238E27FC236}">
                  <a16:creationId xmlns:a16="http://schemas.microsoft.com/office/drawing/2014/main" id="{FB3E4598-F94F-4A0E-8419-813AD240E4F7}"/>
                </a:ext>
              </a:extLst>
            </p:cNvPr>
            <p:cNvSpPr/>
            <p:nvPr/>
          </p:nvSpPr>
          <p:spPr bwMode="auto">
            <a:xfrm>
              <a:off x="6189838" y="3593773"/>
              <a:ext cx="1458738" cy="1458738"/>
            </a:xfrm>
            <a:custGeom>
              <a:gdLst>
                <a:gd name="T0" fmla="*/ 0 w 342"/>
                <a:gd name="T1" fmla="*/ 255 h 342"/>
                <a:gd name="T2" fmla="*/ 0 w 342"/>
                <a:gd name="T3" fmla="*/ 342 h 342"/>
                <a:gd name="T4" fmla="*/ 342 w 342"/>
                <a:gd name="T5" fmla="*/ 0 h 342"/>
                <a:gd name="T6" fmla="*/ 255 w 342"/>
                <a:gd name="T7" fmla="*/ 0 h 342"/>
                <a:gd name="T8" fmla="*/ 0 w 342"/>
                <a:gd name="T9" fmla="*/ 255 h 342"/>
              </a:gdLst>
              <a:cxnLst>
                <a:cxn ang="0">
                  <a:pos x="T0" y="T1"/>
                </a:cxn>
                <a:cxn ang="0">
                  <a:pos x="T2" y="T3"/>
                </a:cxn>
                <a:cxn ang="0">
                  <a:pos x="T4" y="T5"/>
                </a:cxn>
                <a:cxn ang="0">
                  <a:pos x="T6" y="T7"/>
                </a:cxn>
                <a:cxn ang="0">
                  <a:pos x="T8" y="T9"/>
                </a:cxn>
              </a:cxnLst>
              <a:rect l="0" t="0" r="r" b="b"/>
              <a:pathLst>
                <a:path w="342" h="342">
                  <a:moveTo>
                    <a:pt x="0" y="255"/>
                  </a:moveTo>
                  <a:cubicBezTo>
                    <a:pt x="0" y="342"/>
                    <a:pt x="0" y="342"/>
                    <a:pt x="0" y="342"/>
                  </a:cubicBezTo>
                  <a:cubicBezTo>
                    <a:pt x="184" y="331"/>
                    <a:pt x="331" y="184"/>
                    <a:pt x="342" y="0"/>
                  </a:cubicBezTo>
                  <a:cubicBezTo>
                    <a:pt x="255" y="0"/>
                    <a:pt x="255" y="0"/>
                    <a:pt x="255" y="0"/>
                  </a:cubicBezTo>
                  <a:cubicBezTo>
                    <a:pt x="244" y="136"/>
                    <a:pt x="136" y="245"/>
                    <a:pt x="0" y="255"/>
                  </a:cubicBezTo>
                  <a:close/>
                </a:path>
              </a:pathLst>
            </a:custGeom>
            <a:solidFill>
              <a:srgbClr val="E8B17B"/>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sz="2000" kern="0">
                <a:solidFill>
                  <a:prstClr val="white"/>
                </a:solidFill>
                <a:latin typeface="阿里巴巴普惠体" panose="00020600040101010101" pitchFamily="18" charset="-122"/>
                <a:ea typeface="阿里巴巴普惠体" panose="00020600040101010101" pitchFamily="18" charset="-122"/>
                <a:sym typeface="思源黑体 CN Normal" panose="020b0400000000000000" pitchFamily="34" charset="-122"/>
              </a:endParaRPr>
            </a:p>
          </p:txBody>
        </p:sp>
        <p:sp>
          <p:nvSpPr>
            <p:cNvPr id="17" name="Freeform 21">
              <a:extLst>
                <a:ext uri="{FF2B5EF4-FFF2-40B4-BE49-F238E27FC236}">
                  <a16:creationId xmlns:a16="http://schemas.microsoft.com/office/drawing/2014/main" id="{2E6A4251-2E89-4577-B5A9-B35D5B8A8052}"/>
                </a:ext>
              </a:extLst>
            </p:cNvPr>
            <p:cNvSpPr/>
            <p:nvPr/>
          </p:nvSpPr>
          <p:spPr bwMode="auto">
            <a:xfrm>
              <a:off x="4543426" y="1951629"/>
              <a:ext cx="1458738" cy="1454472"/>
            </a:xfrm>
            <a:custGeom>
              <a:gdLst>
                <a:gd name="T0" fmla="*/ 342 w 342"/>
                <a:gd name="T1" fmla="*/ 86 h 341"/>
                <a:gd name="T2" fmla="*/ 342 w 342"/>
                <a:gd name="T3" fmla="*/ 0 h 341"/>
                <a:gd name="T4" fmla="*/ 0 w 342"/>
                <a:gd name="T5" fmla="*/ 341 h 341"/>
                <a:gd name="T6" fmla="*/ 87 w 342"/>
                <a:gd name="T7" fmla="*/ 341 h 341"/>
                <a:gd name="T8" fmla="*/ 342 w 342"/>
                <a:gd name="T9" fmla="*/ 86 h 341"/>
              </a:gdLst>
              <a:cxnLst>
                <a:cxn ang="0">
                  <a:pos x="T0" y="T1"/>
                </a:cxn>
                <a:cxn ang="0">
                  <a:pos x="T2" y="T3"/>
                </a:cxn>
                <a:cxn ang="0">
                  <a:pos x="T4" y="T5"/>
                </a:cxn>
                <a:cxn ang="0">
                  <a:pos x="T6" y="T7"/>
                </a:cxn>
                <a:cxn ang="0">
                  <a:pos x="T8" y="T9"/>
                </a:cxn>
              </a:cxnLst>
              <a:rect l="0" t="0" r="r" b="b"/>
              <a:pathLst>
                <a:path w="342" h="341">
                  <a:moveTo>
                    <a:pt x="342" y="86"/>
                  </a:moveTo>
                  <a:cubicBezTo>
                    <a:pt x="342" y="0"/>
                    <a:pt x="342" y="0"/>
                    <a:pt x="342" y="0"/>
                  </a:cubicBezTo>
                  <a:cubicBezTo>
                    <a:pt x="158" y="10"/>
                    <a:pt x="11" y="158"/>
                    <a:pt x="0" y="341"/>
                  </a:cubicBezTo>
                  <a:cubicBezTo>
                    <a:pt x="87" y="341"/>
                    <a:pt x="87" y="341"/>
                    <a:pt x="87" y="341"/>
                  </a:cubicBezTo>
                  <a:cubicBezTo>
                    <a:pt x="98" y="205"/>
                    <a:pt x="206" y="97"/>
                    <a:pt x="342" y="86"/>
                  </a:cubicBezTo>
                  <a:close/>
                </a:path>
              </a:pathLst>
            </a:custGeom>
            <a:solidFill>
              <a:srgbClr val="E8B17B"/>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sz="2000" kern="0">
                <a:solidFill>
                  <a:prstClr val="white"/>
                </a:solidFill>
                <a:latin typeface="阿里巴巴普惠体" panose="00020600040101010101" pitchFamily="18" charset="-122"/>
                <a:ea typeface="阿里巴巴普惠体" panose="00020600040101010101" pitchFamily="18" charset="-122"/>
                <a:sym typeface="思源黑体 CN Normal" panose="020b0400000000000000" pitchFamily="34" charset="-122"/>
              </a:endParaRPr>
            </a:p>
          </p:txBody>
        </p:sp>
        <p:sp>
          <p:nvSpPr>
            <p:cNvPr id="18" name="Freeform 22">
              <a:extLst>
                <a:ext uri="{FF2B5EF4-FFF2-40B4-BE49-F238E27FC236}">
                  <a16:creationId xmlns:a16="http://schemas.microsoft.com/office/drawing/2014/main" id="{8427DE4C-EC0D-4415-985E-3A08EAF9E9AC}"/>
                </a:ext>
              </a:extLst>
            </p:cNvPr>
            <p:cNvSpPr/>
            <p:nvPr/>
          </p:nvSpPr>
          <p:spPr bwMode="auto">
            <a:xfrm>
              <a:off x="6189838" y="1951629"/>
              <a:ext cx="1458738" cy="1454472"/>
            </a:xfrm>
            <a:custGeom>
              <a:gdLst>
                <a:gd name="T0" fmla="*/ 255 w 342"/>
                <a:gd name="T1" fmla="*/ 341 h 341"/>
                <a:gd name="T2" fmla="*/ 342 w 342"/>
                <a:gd name="T3" fmla="*/ 341 h 341"/>
                <a:gd name="T4" fmla="*/ 0 w 342"/>
                <a:gd name="T5" fmla="*/ 0 h 341"/>
                <a:gd name="T6" fmla="*/ 0 w 342"/>
                <a:gd name="T7" fmla="*/ 86 h 341"/>
                <a:gd name="T8" fmla="*/ 255 w 342"/>
                <a:gd name="T9" fmla="*/ 341 h 341"/>
              </a:gdLst>
              <a:cxnLst>
                <a:cxn ang="0">
                  <a:pos x="T0" y="T1"/>
                </a:cxn>
                <a:cxn ang="0">
                  <a:pos x="T2" y="T3"/>
                </a:cxn>
                <a:cxn ang="0">
                  <a:pos x="T4" y="T5"/>
                </a:cxn>
                <a:cxn ang="0">
                  <a:pos x="T6" y="T7"/>
                </a:cxn>
                <a:cxn ang="0">
                  <a:pos x="T8" y="T9"/>
                </a:cxn>
              </a:cxnLst>
              <a:rect l="0" t="0" r="r" b="b"/>
              <a:pathLst>
                <a:path w="342" h="341">
                  <a:moveTo>
                    <a:pt x="255" y="341"/>
                  </a:moveTo>
                  <a:cubicBezTo>
                    <a:pt x="342" y="341"/>
                    <a:pt x="342" y="341"/>
                    <a:pt x="342" y="341"/>
                  </a:cubicBezTo>
                  <a:cubicBezTo>
                    <a:pt x="331" y="158"/>
                    <a:pt x="184" y="10"/>
                    <a:pt x="0" y="0"/>
                  </a:cubicBezTo>
                  <a:cubicBezTo>
                    <a:pt x="0" y="86"/>
                    <a:pt x="0" y="86"/>
                    <a:pt x="0" y="86"/>
                  </a:cubicBezTo>
                  <a:cubicBezTo>
                    <a:pt x="136" y="97"/>
                    <a:pt x="244" y="205"/>
                    <a:pt x="255" y="341"/>
                  </a:cubicBezTo>
                  <a:close/>
                </a:path>
              </a:pathLst>
            </a:custGeom>
            <a:solidFill>
              <a:srgbClr val="A59057"/>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sz="2000" kern="0">
                <a:solidFill>
                  <a:prstClr val="white"/>
                </a:solidFill>
                <a:latin typeface="阿里巴巴普惠体" panose="00020600040101010101" pitchFamily="18" charset="-122"/>
                <a:ea typeface="阿里巴巴普惠体" panose="00020600040101010101" pitchFamily="18" charset="-122"/>
                <a:sym typeface="思源黑体 CN Normal" panose="020b0400000000000000" pitchFamily="34" charset="-122"/>
              </a:endParaRPr>
            </a:p>
          </p:txBody>
        </p:sp>
        <p:sp>
          <p:nvSpPr>
            <p:cNvPr id="19" name="Freeform 23">
              <a:extLst>
                <a:ext uri="{FF2B5EF4-FFF2-40B4-BE49-F238E27FC236}">
                  <a16:creationId xmlns:a16="http://schemas.microsoft.com/office/drawing/2014/main" id="{5A65D5FE-D304-4FB3-982B-EF5F6017298F}"/>
                </a:ext>
              </a:extLst>
            </p:cNvPr>
            <p:cNvSpPr/>
            <p:nvPr/>
          </p:nvSpPr>
          <p:spPr bwMode="auto">
            <a:xfrm>
              <a:off x="4543426" y="3593773"/>
              <a:ext cx="1458738" cy="1458738"/>
            </a:xfrm>
            <a:custGeom>
              <a:gdLst>
                <a:gd name="T0" fmla="*/ 87 w 342"/>
                <a:gd name="T1" fmla="*/ 0 h 342"/>
                <a:gd name="T2" fmla="*/ 0 w 342"/>
                <a:gd name="T3" fmla="*/ 0 h 342"/>
                <a:gd name="T4" fmla="*/ 342 w 342"/>
                <a:gd name="T5" fmla="*/ 342 h 342"/>
                <a:gd name="T6" fmla="*/ 342 w 342"/>
                <a:gd name="T7" fmla="*/ 255 h 342"/>
                <a:gd name="T8" fmla="*/ 87 w 342"/>
                <a:gd name="T9" fmla="*/ 0 h 342"/>
              </a:gdLst>
              <a:cxnLst>
                <a:cxn ang="0">
                  <a:pos x="T0" y="T1"/>
                </a:cxn>
                <a:cxn ang="0">
                  <a:pos x="T2" y="T3"/>
                </a:cxn>
                <a:cxn ang="0">
                  <a:pos x="T4" y="T5"/>
                </a:cxn>
                <a:cxn ang="0">
                  <a:pos x="T6" y="T7"/>
                </a:cxn>
                <a:cxn ang="0">
                  <a:pos x="T8" y="T9"/>
                </a:cxn>
              </a:cxnLst>
              <a:rect l="0" t="0" r="r" b="b"/>
              <a:pathLst>
                <a:path w="342" h="342">
                  <a:moveTo>
                    <a:pt x="87" y="0"/>
                  </a:moveTo>
                  <a:cubicBezTo>
                    <a:pt x="0" y="0"/>
                    <a:pt x="0" y="0"/>
                    <a:pt x="0" y="0"/>
                  </a:cubicBezTo>
                  <a:cubicBezTo>
                    <a:pt x="11" y="184"/>
                    <a:pt x="158" y="331"/>
                    <a:pt x="342" y="342"/>
                  </a:cubicBezTo>
                  <a:cubicBezTo>
                    <a:pt x="342" y="255"/>
                    <a:pt x="342" y="255"/>
                    <a:pt x="342" y="255"/>
                  </a:cubicBezTo>
                  <a:cubicBezTo>
                    <a:pt x="206" y="245"/>
                    <a:pt x="98" y="136"/>
                    <a:pt x="87" y="0"/>
                  </a:cubicBezTo>
                  <a:close/>
                </a:path>
              </a:pathLst>
            </a:custGeom>
            <a:solidFill>
              <a:srgbClr val="A59057"/>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sz="2000" kern="0">
                <a:solidFill>
                  <a:prstClr val="white"/>
                </a:solidFill>
                <a:latin typeface="阿里巴巴普惠体" panose="00020600040101010101" pitchFamily="18" charset="-122"/>
                <a:ea typeface="阿里巴巴普惠体" panose="00020600040101010101" pitchFamily="18" charset="-122"/>
                <a:sym typeface="思源黑体 CN Normal" panose="020b0400000000000000" pitchFamily="34" charset="-122"/>
              </a:endParaRPr>
            </a:p>
          </p:txBody>
        </p:sp>
      </p:grpSp>
      <p:sp>
        <p:nvSpPr>
          <p:cNvPr id="20" name="文本框 19">
            <a:extLst>
              <a:ext uri="{FF2B5EF4-FFF2-40B4-BE49-F238E27FC236}">
                <a16:creationId xmlns:a16="http://schemas.microsoft.com/office/drawing/2014/main" id="{930173BF-2203-4CF9-BF5B-402CA90CEE03}"/>
              </a:ext>
            </a:extLst>
          </p:cNvPr>
          <p:cNvSpPr txBox="1"/>
          <p:nvPr/>
        </p:nvSpPr>
        <p:spPr>
          <a:xfrm>
            <a:off x="1298985" y="1945455"/>
            <a:ext cx="2126693" cy="646716"/>
          </a:xfrm>
          <a:prstGeom prst="rect">
            <a:avLst/>
          </a:prstGeom>
          <a:noFill/>
        </p:spPr>
        <p:txBody>
          <a:bodyPr wrap="square" lIns="0" tIns="0" rIns="0" bIns="0" rtlCol="0">
            <a:spAutoFit/>
          </a:bodyPr>
          <a:lstStyle>
            <a:defPPr>
              <a:defRPr lang="zh-CN"/>
            </a:defPPr>
            <a:lvl1pPr marL="0" algn="just" defTabSz="914400" rtl="0" eaLnBrk="1" latinLnBrk="0" hangingPunct="1">
              <a:lnSpc>
                <a:spcPct val="150000"/>
              </a:lnSpc>
              <a:defRPr sz="1200" kern="1200">
                <a:solidFill>
                  <a:schemeClr val="bg2">
                    <a:lumMod val="25000"/>
                  </a:schemeClr>
                </a:solidFill>
                <a:latin typeface="思源黑体 CN Normal" panose="020b0400000000000000" pitchFamily="34" charset="-122"/>
                <a:ea typeface="思源黑体 CN Normal" panose="020b04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1800">
                <a:solidFill>
                  <a:schemeClr val="tx1">
                    <a:lumMod val="75000"/>
                    <a:lumOff val="25000"/>
                  </a:schemeClr>
                </a:solidFill>
                <a:latin typeface="阿里巴巴普惠体" panose="00020600040101010101" pitchFamily="18" charset="-122"/>
                <a:ea typeface="阿里巴巴普惠体" panose="00020600040101010101" pitchFamily="18" charset="-122"/>
                <a:sym typeface="思源黑体 CN Normal" panose="020b0400000000000000" pitchFamily="34" charset="-122"/>
              </a:rPr>
              <a:t>身体、智力、情绪十分调和</a:t>
            </a:r>
            <a:endParaRPr lang="en-US" altLang="zh-CN" sz="1800">
              <a:solidFill>
                <a:schemeClr val="tx1">
                  <a:lumMod val="75000"/>
                  <a:lumOff val="25000"/>
                </a:schemeClr>
              </a:solidFill>
              <a:latin typeface="阿里巴巴普惠体" panose="00020600040101010101" pitchFamily="18" charset="-122"/>
              <a:ea typeface="阿里巴巴普惠体" panose="00020600040101010101" pitchFamily="18" charset="-122"/>
              <a:sym typeface="思源黑体 CN Normal" panose="020b0400000000000000" pitchFamily="34" charset="-122"/>
            </a:endParaRPr>
          </a:p>
        </p:txBody>
      </p:sp>
      <p:sp>
        <p:nvSpPr>
          <p:cNvPr id="21" name="文本框 20">
            <a:extLst>
              <a:ext uri="{FF2B5EF4-FFF2-40B4-BE49-F238E27FC236}">
                <a16:creationId xmlns:a16="http://schemas.microsoft.com/office/drawing/2014/main" id="{A5ECA0B9-C92D-460E-A9A6-371983E266A7}"/>
              </a:ext>
            </a:extLst>
          </p:cNvPr>
          <p:cNvSpPr txBox="1"/>
          <p:nvPr/>
        </p:nvSpPr>
        <p:spPr>
          <a:xfrm>
            <a:off x="1196967" y="4849506"/>
            <a:ext cx="1987889" cy="646716"/>
          </a:xfrm>
          <a:prstGeom prst="rect">
            <a:avLst/>
          </a:prstGeom>
          <a:noFill/>
        </p:spPr>
        <p:txBody>
          <a:bodyPr wrap="square" lIns="0" tIns="0" rIns="0" bIns="0" rtlCol="0">
            <a:spAutoFit/>
          </a:bodyPr>
          <a:lstStyle>
            <a:defPPr>
              <a:defRPr lang="zh-CN"/>
            </a:defPPr>
            <a:lvl1pPr marL="0" algn="just" defTabSz="914400" rtl="0" eaLnBrk="1" latinLnBrk="0" hangingPunct="1">
              <a:lnSpc>
                <a:spcPct val="150000"/>
              </a:lnSpc>
              <a:defRPr sz="1200" kern="1200">
                <a:solidFill>
                  <a:schemeClr val="bg2">
                    <a:lumMod val="25000"/>
                  </a:schemeClr>
                </a:solidFill>
                <a:latin typeface="思源黑体 CN Normal" panose="020b0400000000000000" pitchFamily="34" charset="-122"/>
                <a:ea typeface="思源黑体 CN Normal" panose="020b04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1800">
                <a:solidFill>
                  <a:schemeClr val="tx1">
                    <a:lumMod val="75000"/>
                    <a:lumOff val="25000"/>
                  </a:schemeClr>
                </a:solidFill>
                <a:latin typeface="阿里巴巴普惠体" panose="00020600040101010101" pitchFamily="18" charset="-122"/>
                <a:ea typeface="阿里巴巴普惠体" panose="00020600040101010101" pitchFamily="18" charset="-122"/>
                <a:sym typeface="思源黑体 CN Normal" panose="020b0400000000000000" pitchFamily="34" charset="-122"/>
              </a:rPr>
              <a:t>适应环境，人际关系中彼此能谦让</a:t>
            </a:r>
            <a:endParaRPr lang="en-US" altLang="zh-CN" sz="1800">
              <a:solidFill>
                <a:schemeClr val="tx1">
                  <a:lumMod val="75000"/>
                  <a:lumOff val="25000"/>
                </a:schemeClr>
              </a:solidFill>
              <a:latin typeface="阿里巴巴普惠体" panose="00020600040101010101" pitchFamily="18" charset="-122"/>
              <a:ea typeface="阿里巴巴普惠体" panose="00020600040101010101" pitchFamily="18" charset="-122"/>
              <a:sym typeface="思源黑体 CN Normal" panose="020b0400000000000000" pitchFamily="34" charset="-122"/>
            </a:endParaRPr>
          </a:p>
        </p:txBody>
      </p:sp>
      <p:sp>
        <p:nvSpPr>
          <p:cNvPr id="22" name="文本框 21">
            <a:extLst>
              <a:ext uri="{FF2B5EF4-FFF2-40B4-BE49-F238E27FC236}">
                <a16:creationId xmlns:a16="http://schemas.microsoft.com/office/drawing/2014/main" id="{E5326BB4-03DD-4796-99AE-B315B6B85EA6}"/>
              </a:ext>
            </a:extLst>
          </p:cNvPr>
          <p:cNvSpPr txBox="1"/>
          <p:nvPr/>
        </p:nvSpPr>
        <p:spPr>
          <a:xfrm>
            <a:off x="8993924" y="2039397"/>
            <a:ext cx="2002516" cy="314317"/>
          </a:xfrm>
          <a:prstGeom prst="rect">
            <a:avLst/>
          </a:prstGeom>
          <a:noFill/>
        </p:spPr>
        <p:txBody>
          <a:bodyPr wrap="square" lIns="0" tIns="0" rIns="0" bIns="0" rtlCol="0">
            <a:spAutoFit/>
          </a:bodyPr>
          <a:lstStyle>
            <a:defPPr>
              <a:defRPr lang="zh-CN"/>
            </a:defPPr>
            <a:lvl1pPr marL="0" algn="just" defTabSz="914400" rtl="0" eaLnBrk="1" latinLnBrk="0" hangingPunct="1">
              <a:lnSpc>
                <a:spcPct val="150000"/>
              </a:lnSpc>
              <a:defRPr sz="1200" kern="1200">
                <a:solidFill>
                  <a:schemeClr val="bg2">
                    <a:lumMod val="25000"/>
                  </a:schemeClr>
                </a:solidFill>
                <a:latin typeface="思源黑体 CN Normal" panose="020b0400000000000000" pitchFamily="34" charset="-122"/>
                <a:ea typeface="思源黑体 CN Normal" panose="020b04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1800">
                <a:solidFill>
                  <a:schemeClr val="tx1">
                    <a:lumMod val="75000"/>
                    <a:lumOff val="25000"/>
                  </a:schemeClr>
                </a:solidFill>
                <a:latin typeface="阿里巴巴普惠体" panose="00020600040101010101" pitchFamily="18" charset="-122"/>
                <a:ea typeface="阿里巴巴普惠体" panose="00020600040101010101" pitchFamily="18" charset="-122"/>
                <a:sym typeface="思源黑体 CN Normal" panose="020b0400000000000000" pitchFamily="34" charset="-122"/>
              </a:rPr>
              <a:t>有幸福感</a:t>
            </a:r>
            <a:endParaRPr lang="en-US" altLang="zh-CN" sz="1800">
              <a:solidFill>
                <a:schemeClr val="tx1">
                  <a:lumMod val="75000"/>
                  <a:lumOff val="25000"/>
                </a:schemeClr>
              </a:solidFill>
              <a:latin typeface="阿里巴巴普惠体" panose="00020600040101010101" pitchFamily="18" charset="-122"/>
              <a:ea typeface="阿里巴巴普惠体" panose="00020600040101010101" pitchFamily="18" charset="-122"/>
              <a:sym typeface="思源黑体 CN Normal" panose="020b0400000000000000" pitchFamily="34" charset="-122"/>
            </a:endParaRPr>
          </a:p>
        </p:txBody>
      </p:sp>
      <p:sp>
        <p:nvSpPr>
          <p:cNvPr id="23" name="文本框 22">
            <a:extLst>
              <a:ext uri="{FF2B5EF4-FFF2-40B4-BE49-F238E27FC236}">
                <a16:creationId xmlns:a16="http://schemas.microsoft.com/office/drawing/2014/main" id="{A462B338-B142-4F4E-BF1A-37748F3B00E5}"/>
              </a:ext>
            </a:extLst>
          </p:cNvPr>
          <p:cNvSpPr txBox="1"/>
          <p:nvPr/>
        </p:nvSpPr>
        <p:spPr>
          <a:xfrm>
            <a:off x="8967960" y="4594478"/>
            <a:ext cx="2028480" cy="1311513"/>
          </a:xfrm>
          <a:prstGeom prst="rect">
            <a:avLst/>
          </a:prstGeom>
          <a:noFill/>
        </p:spPr>
        <p:txBody>
          <a:bodyPr wrap="square" lIns="0" tIns="0" rIns="0" bIns="0" rtlCol="0">
            <a:spAutoFit/>
          </a:bodyPr>
          <a:lstStyle>
            <a:defPPr>
              <a:defRPr lang="zh-CN"/>
            </a:defPPr>
            <a:lvl1pPr marL="0" algn="just" defTabSz="914400" rtl="0" eaLnBrk="1" latinLnBrk="0" hangingPunct="1">
              <a:lnSpc>
                <a:spcPct val="150000"/>
              </a:lnSpc>
              <a:defRPr sz="1200" kern="1200">
                <a:solidFill>
                  <a:schemeClr val="bg2">
                    <a:lumMod val="25000"/>
                  </a:schemeClr>
                </a:solidFill>
                <a:latin typeface="思源黑体 CN Normal" panose="020b0400000000000000" pitchFamily="34" charset="-122"/>
                <a:ea typeface="思源黑体 CN Normal" panose="020b04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1800">
                <a:solidFill>
                  <a:schemeClr val="tx1">
                    <a:lumMod val="75000"/>
                    <a:lumOff val="25000"/>
                  </a:schemeClr>
                </a:solidFill>
                <a:latin typeface="阿里巴巴普惠体" panose="00020600040101010101" pitchFamily="18" charset="-122"/>
                <a:ea typeface="阿里巴巴普惠体" panose="00020600040101010101" pitchFamily="18" charset="-122"/>
                <a:sym typeface="思源黑体 CN Normal" panose="020b0400000000000000" pitchFamily="34" charset="-122"/>
              </a:rPr>
              <a:t>在工作和职业中能充分发挥自己的能力，过着有效率的生活</a:t>
            </a:r>
            <a:endParaRPr lang="en-US" altLang="zh-CN" sz="1800">
              <a:solidFill>
                <a:schemeClr val="tx1">
                  <a:lumMod val="75000"/>
                  <a:lumOff val="25000"/>
                </a:schemeClr>
              </a:solidFill>
              <a:latin typeface="阿里巴巴普惠体" panose="00020600040101010101" pitchFamily="18" charset="-122"/>
              <a:ea typeface="阿里巴巴普惠体" panose="00020600040101010101" pitchFamily="18" charset="-122"/>
              <a:sym typeface="思源黑体 CN Normal" panose="020b0400000000000000" pitchFamily="34" charset="-122"/>
            </a:endParaRPr>
          </a:p>
        </p:txBody>
      </p:sp>
      <p:sp>
        <p:nvSpPr>
          <p:cNvPr id="24" name="Oval 14">
            <a:extLst>
              <a:ext uri="{FF2B5EF4-FFF2-40B4-BE49-F238E27FC236}">
                <a16:creationId xmlns:a16="http://schemas.microsoft.com/office/drawing/2014/main" id="{F5D22322-F73C-4D35-82FB-E4C4F0740054}"/>
              </a:ext>
            </a:extLst>
          </p:cNvPr>
          <p:cNvSpPr/>
          <p:nvPr/>
        </p:nvSpPr>
        <p:spPr>
          <a:xfrm flipH="1">
            <a:off x="5112465" y="2882414"/>
            <a:ext cx="1967073" cy="1967092"/>
          </a:xfrm>
          <a:prstGeom prst="ellipse">
            <a:avLst/>
          </a:prstGeom>
          <a:solidFill>
            <a:srgbClr val="6F6D54"/>
          </a:solidFill>
          <a:ln>
            <a:noFill/>
          </a:ln>
          <a:effectLst>
            <a:outerShdw blurRad="254000" dist="139700" dir="5400000" sx="98000" sy="98000" algn="t" rotWithShape="0">
              <a:srgbClr val="0B54A2">
                <a:alpha val="21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spcBef>
                <a:spcPct val="0"/>
              </a:spcBef>
              <a:spcAft>
                <a:spcPct val="0"/>
              </a:spcAft>
            </a:pPr>
            <a:endParaRPr>
              <a:solidFill>
                <a:srgbClr val="E5A761"/>
              </a:solidFill>
              <a:latin typeface="阿里巴巴普惠体" panose="00020600040101010101" pitchFamily="18" charset="-122"/>
              <a:ea typeface="阿里巴巴普惠体" panose="00020600040101010101" pitchFamily="18" charset="-122"/>
              <a:cs typeface="Arial" pitchFamily="34" charset="0"/>
              <a:sym typeface="思源黑体 CN Normal" panose="020b0400000000000000" pitchFamily="34" charset="-122"/>
            </a:endParaRPr>
          </a:p>
        </p:txBody>
      </p:sp>
      <p:sp>
        <p:nvSpPr>
          <p:cNvPr id="25" name="Object 5014">
            <a:extLst>
              <a:ext uri="{FF2B5EF4-FFF2-40B4-BE49-F238E27FC236}">
                <a16:creationId xmlns:a16="http://schemas.microsoft.com/office/drawing/2014/main" id="{7D9C522F-5D32-40E7-90AE-C567EA941B4D}"/>
              </a:ext>
            </a:extLst>
          </p:cNvPr>
          <p:cNvSpPr txBox="1"/>
          <p:nvPr/>
        </p:nvSpPr>
        <p:spPr>
          <a:xfrm>
            <a:off x="5530063" y="3425872"/>
            <a:ext cx="1131876" cy="880177"/>
          </a:xfrm>
          <a:prstGeom prst="rect">
            <a:avLst/>
          </a:prstGeom>
          <a:noFill/>
        </p:spPr>
        <p:txBody>
          <a:bodyPr wrap="square" lIns="0" tIns="0" rIns="0" bIns="0" rtlCol="0">
            <a:spAutoFit/>
          </a:bodyPr>
          <a:lstStyle>
            <a:defPPr>
              <a:defRPr lang="zh-CN"/>
            </a:defPPr>
            <a:lvl1pPr marL="0" algn="l" defTabSz="914400" rtl="0" eaLnBrk="1" latinLnBrk="0" hangingPunct="1">
              <a:defRPr sz="2400" kern="1200">
                <a:gradFill flip="none" rotWithShape="1">
                  <a:gsLst>
                    <a:gs pos="46000">
                      <a:schemeClr val="accent1"/>
                    </a:gs>
                    <a:gs pos="16000">
                      <a:schemeClr val="accent2"/>
                    </a:gs>
                  </a:gsLst>
                  <a:lin ang="5400000" scaled="0"/>
                </a:gra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zh-CN" altLang="en-US" sz="2000">
                <a:solidFill>
                  <a:schemeClr val="bg1"/>
                </a:solidFill>
                <a:latin typeface="阿里巴巴普惠体 Medium" panose="00020600040101010101" pitchFamily="18" charset="-122"/>
                <a:ea typeface="阿里巴巴普惠体 Medium" panose="00020600040101010101" pitchFamily="18" charset="-122"/>
                <a:cs typeface="阿里巴巴普惠体 Medium" panose="00020600040101010101" pitchFamily="18" charset="-122"/>
                <a:sym typeface="思源黑体 CN Normal" panose="020b0400000000000000" pitchFamily="34" charset="-122"/>
              </a:rPr>
              <a:t>心理健康的标准</a:t>
            </a:r>
          </a:p>
        </p:txBody>
      </p:sp>
    </p:spTree>
  </p:cSld>
  <p:clrMapOvr>
    <a:masterClrMapping/>
  </p:clrMapOvr>
  <p:transition>
    <p:push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500"/>
                                        <p:tgtEl>
                                          <p:spTgt spid="6"/>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53" presetClass="entr" presetSubtype="16" dur="50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 calcmode="lin" valueType="num">
                                      <p:cBhvr>
                                        <p:cTn id="12" dur="500" fill="hold"/>
                                        <p:tgtEl>
                                          <p:spTgt spid="11"/>
                                        </p:tgtEl>
                                        <p:attrNameLst>
                                          <p:attrName>ppt_w</p:attrName>
                                        </p:attrNameLst>
                                      </p:cBhvr>
                                      <p:tavLst>
                                        <p:tav tm="0">
                                          <p:val>
                                            <p:fltVal val="0"/>
                                          </p:val>
                                        </p:tav>
                                        <p:tav tm="100000">
                                          <p:val>
                                            <p:strVal val="#ppt_w"/>
                                          </p:val>
                                        </p:tav>
                                      </p:tavLst>
                                    </p:anim>
                                    <p:anim calcmode="lin" valueType="num">
                                      <p:cBhvr>
                                        <p:cTn id="13" dur="500" fill="hold"/>
                                        <p:tgtEl>
                                          <p:spTgt spid="11"/>
                                        </p:tgtEl>
                                        <p:attrNameLst>
                                          <p:attrName>ppt_h</p:attrName>
                                        </p:attrNameLst>
                                      </p:cBhvr>
                                      <p:tavLst>
                                        <p:tav tm="0">
                                          <p:val>
                                            <p:fltVal val="0"/>
                                          </p:val>
                                        </p:tav>
                                        <p:tav tm="100000">
                                          <p:val>
                                            <p:strVal val="#ppt_h"/>
                                          </p:val>
                                        </p:tav>
                                      </p:tavLst>
                                    </p:anim>
                                    <p:animEffect transition="in" filter="fade">
                                      <p:cBhvr>
                                        <p:cTn id="14" dur="500"/>
                                        <p:tgtEl>
                                          <p:spTgt spid="11"/>
                                        </p:tgtEl>
                                      </p:cBhvr>
                                    </p:animEffect>
                                  </p:childTnLst>
                                </p:cTn>
                              </p:par>
                              <p:par>
                                <p:cTn id="15" presetID="53" presetClass="entr" presetSubtype="16" dur="500"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anim calcmode="lin" valueType="num">
                                      <p:cBhvr>
                                        <p:cTn id="17" dur="500" fill="hold"/>
                                        <p:tgtEl>
                                          <p:spTgt spid="12"/>
                                        </p:tgtEl>
                                        <p:attrNameLst>
                                          <p:attrName>ppt_w</p:attrName>
                                        </p:attrNameLst>
                                      </p:cBhvr>
                                      <p:tavLst>
                                        <p:tav tm="0">
                                          <p:val>
                                            <p:fltVal val="0"/>
                                          </p:val>
                                        </p:tav>
                                        <p:tav tm="100000">
                                          <p:val>
                                            <p:strVal val="#ppt_w"/>
                                          </p:val>
                                        </p:tav>
                                      </p:tavLst>
                                    </p:anim>
                                    <p:anim calcmode="lin" valueType="num">
                                      <p:cBhvr>
                                        <p:cTn id="18" dur="500" fill="hold"/>
                                        <p:tgtEl>
                                          <p:spTgt spid="12"/>
                                        </p:tgtEl>
                                        <p:attrNameLst>
                                          <p:attrName>ppt_h</p:attrName>
                                        </p:attrNameLst>
                                      </p:cBhvr>
                                      <p:tavLst>
                                        <p:tav tm="0">
                                          <p:val>
                                            <p:fltVal val="0"/>
                                          </p:val>
                                        </p:tav>
                                        <p:tav tm="100000">
                                          <p:val>
                                            <p:strVal val="#ppt_h"/>
                                          </p:val>
                                        </p:tav>
                                      </p:tavLst>
                                    </p:anim>
                                    <p:animEffect transition="in" filter="fade">
                                      <p:cBhvr>
                                        <p:cTn id="19" dur="500"/>
                                        <p:tgtEl>
                                          <p:spTgt spid="12"/>
                                        </p:tgtEl>
                                      </p:cBhvr>
                                    </p:animEffect>
                                  </p:childTnLst>
                                </p:cTn>
                              </p:par>
                              <p:par>
                                <p:cTn id="20" presetID="53" presetClass="entr" presetSubtype="16" dur="500" fill="hold" grpId="0" nodeType="withEffect">
                                  <p:stCondLst>
                                    <p:cond delay="0"/>
                                  </p:stCondLst>
                                  <p:childTnLst>
                                    <p:set>
                                      <p:cBhvr>
                                        <p:cTn id="21" dur="1" fill="hold">
                                          <p:stCondLst>
                                            <p:cond delay="0"/>
                                          </p:stCondLst>
                                        </p:cTn>
                                        <p:tgtEl>
                                          <p:spTgt spid="13"/>
                                        </p:tgtEl>
                                        <p:attrNameLst>
                                          <p:attrName>style.visibility</p:attrName>
                                        </p:attrNameLst>
                                      </p:cBhvr>
                                      <p:to>
                                        <p:strVal val="visible"/>
                                      </p:to>
                                    </p:set>
                                    <p:anim calcmode="lin" valueType="num">
                                      <p:cBhvr>
                                        <p:cTn id="22" dur="500" fill="hold"/>
                                        <p:tgtEl>
                                          <p:spTgt spid="13"/>
                                        </p:tgtEl>
                                        <p:attrNameLst>
                                          <p:attrName>ppt_w</p:attrName>
                                        </p:attrNameLst>
                                      </p:cBhvr>
                                      <p:tavLst>
                                        <p:tav tm="0">
                                          <p:val>
                                            <p:fltVal val="0"/>
                                          </p:val>
                                        </p:tav>
                                        <p:tav tm="100000">
                                          <p:val>
                                            <p:strVal val="#ppt_w"/>
                                          </p:val>
                                        </p:tav>
                                      </p:tavLst>
                                    </p:anim>
                                    <p:anim calcmode="lin" valueType="num">
                                      <p:cBhvr>
                                        <p:cTn id="23" dur="500" fill="hold"/>
                                        <p:tgtEl>
                                          <p:spTgt spid="13"/>
                                        </p:tgtEl>
                                        <p:attrNameLst>
                                          <p:attrName>ppt_h</p:attrName>
                                        </p:attrNameLst>
                                      </p:cBhvr>
                                      <p:tavLst>
                                        <p:tav tm="0">
                                          <p:val>
                                            <p:fltVal val="0"/>
                                          </p:val>
                                        </p:tav>
                                        <p:tav tm="100000">
                                          <p:val>
                                            <p:strVal val="#ppt_h"/>
                                          </p:val>
                                        </p:tav>
                                      </p:tavLst>
                                    </p:anim>
                                    <p:animEffect transition="in" filter="fade">
                                      <p:cBhvr>
                                        <p:cTn id="24" dur="500"/>
                                        <p:tgtEl>
                                          <p:spTgt spid="13"/>
                                        </p:tgtEl>
                                      </p:cBhvr>
                                    </p:animEffect>
                                  </p:childTnLst>
                                </p:cTn>
                              </p:par>
                              <p:par>
                                <p:cTn id="25" presetID="53" presetClass="entr" presetSubtype="16" dur="500" fill="hold" grpId="0" nodeType="withEffect">
                                  <p:stCondLst>
                                    <p:cond delay="0"/>
                                  </p:stCondLst>
                                  <p:childTnLst>
                                    <p:set>
                                      <p:cBhvr>
                                        <p:cTn id="26" dur="1" fill="hold">
                                          <p:stCondLst>
                                            <p:cond delay="0"/>
                                          </p:stCondLst>
                                        </p:cTn>
                                        <p:tgtEl>
                                          <p:spTgt spid="14"/>
                                        </p:tgtEl>
                                        <p:attrNameLst>
                                          <p:attrName>style.visibility</p:attrName>
                                        </p:attrNameLst>
                                      </p:cBhvr>
                                      <p:to>
                                        <p:strVal val="visible"/>
                                      </p:to>
                                    </p:set>
                                    <p:anim calcmode="lin" valueType="num">
                                      <p:cBhvr>
                                        <p:cTn id="27" dur="500" fill="hold"/>
                                        <p:tgtEl>
                                          <p:spTgt spid="14"/>
                                        </p:tgtEl>
                                        <p:attrNameLst>
                                          <p:attrName>ppt_w</p:attrName>
                                        </p:attrNameLst>
                                      </p:cBhvr>
                                      <p:tavLst>
                                        <p:tav tm="0">
                                          <p:val>
                                            <p:fltVal val="0"/>
                                          </p:val>
                                        </p:tav>
                                        <p:tav tm="100000">
                                          <p:val>
                                            <p:strVal val="#ppt_w"/>
                                          </p:val>
                                        </p:tav>
                                      </p:tavLst>
                                    </p:anim>
                                    <p:anim calcmode="lin" valueType="num">
                                      <p:cBhvr>
                                        <p:cTn id="28" dur="500" fill="hold"/>
                                        <p:tgtEl>
                                          <p:spTgt spid="14"/>
                                        </p:tgtEl>
                                        <p:attrNameLst>
                                          <p:attrName>ppt_h</p:attrName>
                                        </p:attrNameLst>
                                      </p:cBhvr>
                                      <p:tavLst>
                                        <p:tav tm="0">
                                          <p:val>
                                            <p:fltVal val="0"/>
                                          </p:val>
                                        </p:tav>
                                        <p:tav tm="100000">
                                          <p:val>
                                            <p:strVal val="#ppt_h"/>
                                          </p:val>
                                        </p:tav>
                                      </p:tavLst>
                                    </p:anim>
                                    <p:animEffect transition="in" filter="fade">
                                      <p:cBhvr>
                                        <p:cTn id="29" dur="500"/>
                                        <p:tgtEl>
                                          <p:spTgt spid="14"/>
                                        </p:tgtEl>
                                      </p:cBhvr>
                                    </p:animEffect>
                                  </p:childTnLst>
                                </p:cTn>
                              </p:par>
                              <p:par>
                                <p:cTn id="30" presetID="53" presetClass="entr" presetSubtype="16" dur="500" fill="hold" nodeType="withEffect">
                                  <p:stCondLst>
                                    <p:cond delay="0"/>
                                  </p:stCondLst>
                                  <p:childTnLst>
                                    <p:set>
                                      <p:cBhvr>
                                        <p:cTn id="31" dur="1" fill="hold">
                                          <p:stCondLst>
                                            <p:cond delay="0"/>
                                          </p:stCondLst>
                                        </p:cTn>
                                        <p:tgtEl>
                                          <p:spTgt spid="15"/>
                                        </p:tgtEl>
                                        <p:attrNameLst>
                                          <p:attrName>style.visibility</p:attrName>
                                        </p:attrNameLst>
                                      </p:cBhvr>
                                      <p:to>
                                        <p:strVal val="visible"/>
                                      </p:to>
                                    </p:set>
                                    <p:anim calcmode="lin" valueType="num">
                                      <p:cBhvr>
                                        <p:cTn id="32" dur="500" fill="hold"/>
                                        <p:tgtEl>
                                          <p:spTgt spid="15"/>
                                        </p:tgtEl>
                                        <p:attrNameLst>
                                          <p:attrName>ppt_w</p:attrName>
                                        </p:attrNameLst>
                                      </p:cBhvr>
                                      <p:tavLst>
                                        <p:tav tm="0">
                                          <p:val>
                                            <p:fltVal val="0"/>
                                          </p:val>
                                        </p:tav>
                                        <p:tav tm="100000">
                                          <p:val>
                                            <p:strVal val="#ppt_w"/>
                                          </p:val>
                                        </p:tav>
                                      </p:tavLst>
                                    </p:anim>
                                    <p:anim calcmode="lin" valueType="num">
                                      <p:cBhvr>
                                        <p:cTn id="33" dur="500" fill="hold"/>
                                        <p:tgtEl>
                                          <p:spTgt spid="15"/>
                                        </p:tgtEl>
                                        <p:attrNameLst>
                                          <p:attrName>ppt_h</p:attrName>
                                        </p:attrNameLst>
                                      </p:cBhvr>
                                      <p:tavLst>
                                        <p:tav tm="0">
                                          <p:val>
                                            <p:fltVal val="0"/>
                                          </p:val>
                                        </p:tav>
                                        <p:tav tm="100000">
                                          <p:val>
                                            <p:strVal val="#ppt_h"/>
                                          </p:val>
                                        </p:tav>
                                      </p:tavLst>
                                    </p:anim>
                                    <p:animEffect transition="in" filter="fade">
                                      <p:cBhvr>
                                        <p:cTn id="34" dur="500"/>
                                        <p:tgtEl>
                                          <p:spTgt spid="15"/>
                                        </p:tgtEl>
                                      </p:cBhvr>
                                    </p:animEffect>
                                  </p:childTnLst>
                                </p:cTn>
                              </p:par>
                              <p:par>
                                <p:cTn id="35" presetID="53" presetClass="entr" presetSubtype="16" dur="500" fill="hold" grpId="0" nodeType="withEffect">
                                  <p:stCondLst>
                                    <p:cond delay="0"/>
                                  </p:stCondLst>
                                  <p:childTnLst>
                                    <p:set>
                                      <p:cBhvr>
                                        <p:cTn id="36" dur="1" fill="hold">
                                          <p:stCondLst>
                                            <p:cond delay="0"/>
                                          </p:stCondLst>
                                        </p:cTn>
                                        <p:tgtEl>
                                          <p:spTgt spid="20"/>
                                        </p:tgtEl>
                                        <p:attrNameLst>
                                          <p:attrName>style.visibility</p:attrName>
                                        </p:attrNameLst>
                                      </p:cBhvr>
                                      <p:to>
                                        <p:strVal val="visible"/>
                                      </p:to>
                                    </p:set>
                                    <p:anim calcmode="lin" valueType="num">
                                      <p:cBhvr>
                                        <p:cTn id="37" dur="500" fill="hold"/>
                                        <p:tgtEl>
                                          <p:spTgt spid="20"/>
                                        </p:tgtEl>
                                        <p:attrNameLst>
                                          <p:attrName>ppt_w</p:attrName>
                                        </p:attrNameLst>
                                      </p:cBhvr>
                                      <p:tavLst>
                                        <p:tav tm="0">
                                          <p:val>
                                            <p:fltVal val="0"/>
                                          </p:val>
                                        </p:tav>
                                        <p:tav tm="100000">
                                          <p:val>
                                            <p:strVal val="#ppt_w"/>
                                          </p:val>
                                        </p:tav>
                                      </p:tavLst>
                                    </p:anim>
                                    <p:anim calcmode="lin" valueType="num">
                                      <p:cBhvr>
                                        <p:cTn id="38" dur="500" fill="hold"/>
                                        <p:tgtEl>
                                          <p:spTgt spid="20"/>
                                        </p:tgtEl>
                                        <p:attrNameLst>
                                          <p:attrName>ppt_h</p:attrName>
                                        </p:attrNameLst>
                                      </p:cBhvr>
                                      <p:tavLst>
                                        <p:tav tm="0">
                                          <p:val>
                                            <p:fltVal val="0"/>
                                          </p:val>
                                        </p:tav>
                                        <p:tav tm="100000">
                                          <p:val>
                                            <p:strVal val="#ppt_h"/>
                                          </p:val>
                                        </p:tav>
                                      </p:tavLst>
                                    </p:anim>
                                    <p:animEffect transition="in" filter="fade">
                                      <p:cBhvr>
                                        <p:cTn id="39" dur="500"/>
                                        <p:tgtEl>
                                          <p:spTgt spid="20"/>
                                        </p:tgtEl>
                                      </p:cBhvr>
                                    </p:animEffect>
                                  </p:childTnLst>
                                </p:cTn>
                              </p:par>
                              <p:par>
                                <p:cTn id="40" presetID="53" presetClass="entr" presetSubtype="16" dur="500" fill="hold" grpId="0" nodeType="withEffect">
                                  <p:stCondLst>
                                    <p:cond delay="0"/>
                                  </p:stCondLst>
                                  <p:childTnLst>
                                    <p:set>
                                      <p:cBhvr>
                                        <p:cTn id="41" dur="1" fill="hold">
                                          <p:stCondLst>
                                            <p:cond delay="0"/>
                                          </p:stCondLst>
                                        </p:cTn>
                                        <p:tgtEl>
                                          <p:spTgt spid="21"/>
                                        </p:tgtEl>
                                        <p:attrNameLst>
                                          <p:attrName>style.visibility</p:attrName>
                                        </p:attrNameLst>
                                      </p:cBhvr>
                                      <p:to>
                                        <p:strVal val="visible"/>
                                      </p:to>
                                    </p:set>
                                    <p:anim calcmode="lin" valueType="num">
                                      <p:cBhvr>
                                        <p:cTn id="42" dur="500" fill="hold"/>
                                        <p:tgtEl>
                                          <p:spTgt spid="21"/>
                                        </p:tgtEl>
                                        <p:attrNameLst>
                                          <p:attrName>ppt_w</p:attrName>
                                        </p:attrNameLst>
                                      </p:cBhvr>
                                      <p:tavLst>
                                        <p:tav tm="0">
                                          <p:val>
                                            <p:fltVal val="0"/>
                                          </p:val>
                                        </p:tav>
                                        <p:tav tm="100000">
                                          <p:val>
                                            <p:strVal val="#ppt_w"/>
                                          </p:val>
                                        </p:tav>
                                      </p:tavLst>
                                    </p:anim>
                                    <p:anim calcmode="lin" valueType="num">
                                      <p:cBhvr>
                                        <p:cTn id="43" dur="500" fill="hold"/>
                                        <p:tgtEl>
                                          <p:spTgt spid="21"/>
                                        </p:tgtEl>
                                        <p:attrNameLst>
                                          <p:attrName>ppt_h</p:attrName>
                                        </p:attrNameLst>
                                      </p:cBhvr>
                                      <p:tavLst>
                                        <p:tav tm="0">
                                          <p:val>
                                            <p:fltVal val="0"/>
                                          </p:val>
                                        </p:tav>
                                        <p:tav tm="100000">
                                          <p:val>
                                            <p:strVal val="#ppt_h"/>
                                          </p:val>
                                        </p:tav>
                                      </p:tavLst>
                                    </p:anim>
                                    <p:animEffect transition="in" filter="fade">
                                      <p:cBhvr>
                                        <p:cTn id="44" dur="500"/>
                                        <p:tgtEl>
                                          <p:spTgt spid="21"/>
                                        </p:tgtEl>
                                      </p:cBhvr>
                                    </p:animEffect>
                                  </p:childTnLst>
                                </p:cTn>
                              </p:par>
                              <p:par>
                                <p:cTn id="45" presetID="53" presetClass="entr" presetSubtype="16" dur="500" fill="hold" grpId="0" nodeType="withEffect">
                                  <p:stCondLst>
                                    <p:cond delay="0"/>
                                  </p:stCondLst>
                                  <p:childTnLst>
                                    <p:set>
                                      <p:cBhvr>
                                        <p:cTn id="46" dur="1" fill="hold">
                                          <p:stCondLst>
                                            <p:cond delay="0"/>
                                          </p:stCondLst>
                                        </p:cTn>
                                        <p:tgtEl>
                                          <p:spTgt spid="22"/>
                                        </p:tgtEl>
                                        <p:attrNameLst>
                                          <p:attrName>style.visibility</p:attrName>
                                        </p:attrNameLst>
                                      </p:cBhvr>
                                      <p:to>
                                        <p:strVal val="visible"/>
                                      </p:to>
                                    </p:set>
                                    <p:anim calcmode="lin" valueType="num">
                                      <p:cBhvr>
                                        <p:cTn id="47" dur="500" fill="hold"/>
                                        <p:tgtEl>
                                          <p:spTgt spid="22"/>
                                        </p:tgtEl>
                                        <p:attrNameLst>
                                          <p:attrName>ppt_w</p:attrName>
                                        </p:attrNameLst>
                                      </p:cBhvr>
                                      <p:tavLst>
                                        <p:tav tm="0">
                                          <p:val>
                                            <p:fltVal val="0"/>
                                          </p:val>
                                        </p:tav>
                                        <p:tav tm="100000">
                                          <p:val>
                                            <p:strVal val="#ppt_w"/>
                                          </p:val>
                                        </p:tav>
                                      </p:tavLst>
                                    </p:anim>
                                    <p:anim calcmode="lin" valueType="num">
                                      <p:cBhvr>
                                        <p:cTn id="48" dur="500" fill="hold"/>
                                        <p:tgtEl>
                                          <p:spTgt spid="22"/>
                                        </p:tgtEl>
                                        <p:attrNameLst>
                                          <p:attrName>ppt_h</p:attrName>
                                        </p:attrNameLst>
                                      </p:cBhvr>
                                      <p:tavLst>
                                        <p:tav tm="0">
                                          <p:val>
                                            <p:fltVal val="0"/>
                                          </p:val>
                                        </p:tav>
                                        <p:tav tm="100000">
                                          <p:val>
                                            <p:strVal val="#ppt_h"/>
                                          </p:val>
                                        </p:tav>
                                      </p:tavLst>
                                    </p:anim>
                                    <p:animEffect transition="in" filter="fade">
                                      <p:cBhvr>
                                        <p:cTn id="49" dur="500"/>
                                        <p:tgtEl>
                                          <p:spTgt spid="22"/>
                                        </p:tgtEl>
                                      </p:cBhvr>
                                    </p:animEffect>
                                  </p:childTnLst>
                                </p:cTn>
                              </p:par>
                              <p:par>
                                <p:cTn id="50" presetID="53" presetClass="entr" presetSubtype="16" dur="500" fill="hold" grpId="0" nodeType="withEffect">
                                  <p:stCondLst>
                                    <p:cond delay="0"/>
                                  </p:stCondLst>
                                  <p:childTnLst>
                                    <p:set>
                                      <p:cBhvr>
                                        <p:cTn id="51" dur="1" fill="hold">
                                          <p:stCondLst>
                                            <p:cond delay="0"/>
                                          </p:stCondLst>
                                        </p:cTn>
                                        <p:tgtEl>
                                          <p:spTgt spid="23"/>
                                        </p:tgtEl>
                                        <p:attrNameLst>
                                          <p:attrName>style.visibility</p:attrName>
                                        </p:attrNameLst>
                                      </p:cBhvr>
                                      <p:to>
                                        <p:strVal val="visible"/>
                                      </p:to>
                                    </p:set>
                                    <p:anim calcmode="lin" valueType="num">
                                      <p:cBhvr>
                                        <p:cTn id="52" dur="500" fill="hold"/>
                                        <p:tgtEl>
                                          <p:spTgt spid="23"/>
                                        </p:tgtEl>
                                        <p:attrNameLst>
                                          <p:attrName>ppt_w</p:attrName>
                                        </p:attrNameLst>
                                      </p:cBhvr>
                                      <p:tavLst>
                                        <p:tav tm="0">
                                          <p:val>
                                            <p:fltVal val="0"/>
                                          </p:val>
                                        </p:tav>
                                        <p:tav tm="100000">
                                          <p:val>
                                            <p:strVal val="#ppt_w"/>
                                          </p:val>
                                        </p:tav>
                                      </p:tavLst>
                                    </p:anim>
                                    <p:anim calcmode="lin" valueType="num">
                                      <p:cBhvr>
                                        <p:cTn id="53" dur="500" fill="hold"/>
                                        <p:tgtEl>
                                          <p:spTgt spid="23"/>
                                        </p:tgtEl>
                                        <p:attrNameLst>
                                          <p:attrName>ppt_h</p:attrName>
                                        </p:attrNameLst>
                                      </p:cBhvr>
                                      <p:tavLst>
                                        <p:tav tm="0">
                                          <p:val>
                                            <p:fltVal val="0"/>
                                          </p:val>
                                        </p:tav>
                                        <p:tav tm="100000">
                                          <p:val>
                                            <p:strVal val="#ppt_h"/>
                                          </p:val>
                                        </p:tav>
                                      </p:tavLst>
                                    </p:anim>
                                    <p:animEffect transition="in" filter="fade">
                                      <p:cBhvr>
                                        <p:cTn id="54" dur="500"/>
                                        <p:tgtEl>
                                          <p:spTgt spid="23"/>
                                        </p:tgtEl>
                                      </p:cBhvr>
                                    </p:animEffect>
                                  </p:childTnLst>
                                </p:cTn>
                              </p:par>
                              <p:par>
                                <p:cTn id="55" presetID="53" presetClass="entr" presetSubtype="16" dur="500" fill="hold" grpId="0" nodeType="withEffect">
                                  <p:stCondLst>
                                    <p:cond delay="0"/>
                                  </p:stCondLst>
                                  <p:childTnLst>
                                    <p:set>
                                      <p:cBhvr>
                                        <p:cTn id="56" dur="1" fill="hold">
                                          <p:stCondLst>
                                            <p:cond delay="0"/>
                                          </p:stCondLst>
                                        </p:cTn>
                                        <p:tgtEl>
                                          <p:spTgt spid="24"/>
                                        </p:tgtEl>
                                        <p:attrNameLst>
                                          <p:attrName>style.visibility</p:attrName>
                                        </p:attrNameLst>
                                      </p:cBhvr>
                                      <p:to>
                                        <p:strVal val="visible"/>
                                      </p:to>
                                    </p:set>
                                    <p:anim calcmode="lin" valueType="num">
                                      <p:cBhvr>
                                        <p:cTn id="57" dur="500" fill="hold"/>
                                        <p:tgtEl>
                                          <p:spTgt spid="24"/>
                                        </p:tgtEl>
                                        <p:attrNameLst>
                                          <p:attrName>ppt_w</p:attrName>
                                        </p:attrNameLst>
                                      </p:cBhvr>
                                      <p:tavLst>
                                        <p:tav tm="0">
                                          <p:val>
                                            <p:fltVal val="0"/>
                                          </p:val>
                                        </p:tav>
                                        <p:tav tm="100000">
                                          <p:val>
                                            <p:strVal val="#ppt_w"/>
                                          </p:val>
                                        </p:tav>
                                      </p:tavLst>
                                    </p:anim>
                                    <p:anim calcmode="lin" valueType="num">
                                      <p:cBhvr>
                                        <p:cTn id="58" dur="500" fill="hold"/>
                                        <p:tgtEl>
                                          <p:spTgt spid="24"/>
                                        </p:tgtEl>
                                        <p:attrNameLst>
                                          <p:attrName>ppt_h</p:attrName>
                                        </p:attrNameLst>
                                      </p:cBhvr>
                                      <p:tavLst>
                                        <p:tav tm="0">
                                          <p:val>
                                            <p:fltVal val="0"/>
                                          </p:val>
                                        </p:tav>
                                        <p:tav tm="100000">
                                          <p:val>
                                            <p:strVal val="#ppt_h"/>
                                          </p:val>
                                        </p:tav>
                                      </p:tavLst>
                                    </p:anim>
                                    <p:animEffect transition="in" filter="fade">
                                      <p:cBhvr>
                                        <p:cTn id="59" dur="500"/>
                                        <p:tgtEl>
                                          <p:spTgt spid="24"/>
                                        </p:tgtEl>
                                      </p:cBhvr>
                                    </p:animEffect>
                                  </p:childTnLst>
                                </p:cTn>
                              </p:par>
                              <p:par>
                                <p:cTn id="60" presetID="53" presetClass="entr" presetSubtype="16" dur="500" fill="hold" grpId="0" nodeType="withEffect">
                                  <p:stCondLst>
                                    <p:cond delay="0"/>
                                  </p:stCondLst>
                                  <p:childTnLst>
                                    <p:set>
                                      <p:cBhvr>
                                        <p:cTn id="61" dur="1" fill="hold">
                                          <p:stCondLst>
                                            <p:cond delay="0"/>
                                          </p:stCondLst>
                                        </p:cTn>
                                        <p:tgtEl>
                                          <p:spTgt spid="25"/>
                                        </p:tgtEl>
                                        <p:attrNameLst>
                                          <p:attrName>style.visibility</p:attrName>
                                        </p:attrNameLst>
                                      </p:cBhvr>
                                      <p:to>
                                        <p:strVal val="visible"/>
                                      </p:to>
                                    </p:set>
                                    <p:anim calcmode="lin" valueType="num">
                                      <p:cBhvr>
                                        <p:cTn id="62" dur="500" fill="hold"/>
                                        <p:tgtEl>
                                          <p:spTgt spid="25"/>
                                        </p:tgtEl>
                                        <p:attrNameLst>
                                          <p:attrName>ppt_w</p:attrName>
                                        </p:attrNameLst>
                                      </p:cBhvr>
                                      <p:tavLst>
                                        <p:tav tm="0">
                                          <p:val>
                                            <p:fltVal val="0"/>
                                          </p:val>
                                        </p:tav>
                                        <p:tav tm="100000">
                                          <p:val>
                                            <p:strVal val="#ppt_w"/>
                                          </p:val>
                                        </p:tav>
                                      </p:tavLst>
                                    </p:anim>
                                    <p:anim calcmode="lin" valueType="num">
                                      <p:cBhvr>
                                        <p:cTn id="63" dur="500" fill="hold"/>
                                        <p:tgtEl>
                                          <p:spTgt spid="25"/>
                                        </p:tgtEl>
                                        <p:attrNameLst>
                                          <p:attrName>ppt_h</p:attrName>
                                        </p:attrNameLst>
                                      </p:cBhvr>
                                      <p:tavLst>
                                        <p:tav tm="0">
                                          <p:val>
                                            <p:fltVal val="0"/>
                                          </p:val>
                                        </p:tav>
                                        <p:tav tm="100000">
                                          <p:val>
                                            <p:strVal val="#ppt_h"/>
                                          </p:val>
                                        </p:tav>
                                      </p:tavLst>
                                    </p:anim>
                                    <p:animEffect transition="in" filter="fade">
                                      <p:cBhvr>
                                        <p:cTn id="64"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p:bldP spid="14" grpId="0"/>
      <p:bldP spid="20" grpId="0"/>
      <p:bldP spid="21" grpId="0"/>
      <p:bldP spid="22" grpId="0"/>
      <p:bldP spid="23" grpId="0"/>
      <p:bldP spid="24" grpId="0"/>
      <p:bldP spid="25"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
            <a:extLst>
              <a:ext uri="{FF2B5EF4-FFF2-40B4-BE49-F238E27FC236}">
                <a16:creationId xmlns:a16="http://schemas.microsoft.com/office/drawing/2014/main" id="{032D440F-013C-4D03-9DBA-B0920136458C}"/>
              </a:ext>
            </a:extLst>
          </p:cNvPr>
          <p:cNvGrpSpPr>
            <a:grpSpLocks noChangeAspect="1"/>
          </p:cNvGrpSpPr>
          <p:nvPr/>
        </p:nvGrpSpPr>
        <p:grpSpPr>
          <a:xfrm>
            <a:off x="7072625" y="2145354"/>
            <a:ext cx="4166732" cy="3924000"/>
            <a:chOff x="10818" y="2990"/>
            <a:chExt cx="7553" cy="7113"/>
          </a:xfrm>
        </p:grpSpPr>
        <p:grpSp>
          <p:nvGrpSpPr>
            <p:cNvPr id="3" name="Group 34">
              <a:extLst>
                <a:ext uri="{FF2B5EF4-FFF2-40B4-BE49-F238E27FC236}">
                  <a16:creationId xmlns:a16="http://schemas.microsoft.com/office/drawing/2014/main" id="{2885C08A-46C4-41BA-A42F-858315E0AC8D}"/>
                </a:ext>
              </a:extLst>
            </p:cNvPr>
            <p:cNvGrpSpPr/>
            <p:nvPr/>
          </p:nvGrpSpPr>
          <p:grpSpPr>
            <a:xfrm>
              <a:off x="12480" y="2990"/>
              <a:ext cx="4193" cy="4175"/>
              <a:chOff x="7925094" y="1898711"/>
              <a:chExt cx="2662556" cy="2651370"/>
            </a:xfrm>
          </p:grpSpPr>
          <p:sp>
            <p:nvSpPr>
              <p:cNvPr id="28" name="Freeform 5">
                <a:extLst>
                  <a:ext uri="{FF2B5EF4-FFF2-40B4-BE49-F238E27FC236}">
                    <a16:creationId xmlns:a16="http://schemas.microsoft.com/office/drawing/2014/main" id="{65A164D1-2A0B-4F78-B8E2-53190261DA6D}"/>
                  </a:ext>
                </a:extLst>
              </p:cNvPr>
              <p:cNvSpPr/>
              <p:nvPr/>
            </p:nvSpPr>
            <p:spPr bwMode="auto">
              <a:xfrm>
                <a:off x="7925094" y="1898711"/>
                <a:ext cx="2662556" cy="2592636"/>
              </a:xfrm>
              <a:custGeom>
                <a:gdLst>
                  <a:gd name="T0" fmla="*/ 405 w 948"/>
                  <a:gd name="T1" fmla="*/ 893 h 923"/>
                  <a:gd name="T2" fmla="*/ 416 w 948"/>
                  <a:gd name="T3" fmla="*/ 910 h 923"/>
                  <a:gd name="T4" fmla="*/ 399 w 948"/>
                  <a:gd name="T5" fmla="*/ 921 h 923"/>
                  <a:gd name="T6" fmla="*/ 116 w 948"/>
                  <a:gd name="T7" fmla="*/ 709 h 923"/>
                  <a:gd name="T8" fmla="*/ 285 w 948"/>
                  <a:gd name="T9" fmla="*/ 117 h 923"/>
                  <a:gd name="T10" fmla="*/ 876 w 948"/>
                  <a:gd name="T11" fmla="*/ 286 h 923"/>
                  <a:gd name="T12" fmla="*/ 905 w 948"/>
                  <a:gd name="T13" fmla="*/ 646 h 923"/>
                  <a:gd name="T14" fmla="*/ 887 w 948"/>
                  <a:gd name="T15" fmla="*/ 654 h 923"/>
                  <a:gd name="T16" fmla="*/ 878 w 948"/>
                  <a:gd name="T17" fmla="*/ 636 h 923"/>
                  <a:gd name="T18" fmla="*/ 852 w 948"/>
                  <a:gd name="T19" fmla="*/ 299 h 923"/>
                  <a:gd name="T20" fmla="*/ 299 w 948"/>
                  <a:gd name="T21" fmla="*/ 142 h 923"/>
                  <a:gd name="T22" fmla="*/ 141 w 948"/>
                  <a:gd name="T23" fmla="*/ 695 h 923"/>
                  <a:gd name="T24" fmla="*/ 405 w 948"/>
                  <a:gd name="T25" fmla="*/ 893 h 9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46" h="923">
                    <a:moveTo>
                      <a:pt x="405" y="893"/>
                    </a:moveTo>
                    <a:cubicBezTo>
                      <a:pt x="413" y="895"/>
                      <a:pt x="418" y="903"/>
                      <a:pt x="416" y="910"/>
                    </a:cubicBezTo>
                    <a:cubicBezTo>
                      <a:pt x="414" y="918"/>
                      <a:pt x="406" y="923"/>
                      <a:pt x="399" y="921"/>
                    </a:cubicBezTo>
                    <a:cubicBezTo>
                      <a:pt x="279" y="893"/>
                      <a:pt x="176" y="816"/>
                      <a:pt x="116" y="709"/>
                    </a:cubicBezTo>
                    <a:cubicBezTo>
                      <a:pt x="0" y="499"/>
                      <a:pt x="75" y="234"/>
                      <a:pt x="285" y="117"/>
                    </a:cubicBezTo>
                    <a:cubicBezTo>
                      <a:pt x="495" y="0"/>
                      <a:pt x="760" y="76"/>
                      <a:pt x="876" y="286"/>
                    </a:cubicBezTo>
                    <a:cubicBezTo>
                      <a:pt x="938" y="396"/>
                      <a:pt x="948" y="527"/>
                      <a:pt x="905" y="646"/>
                    </a:cubicBezTo>
                    <a:cubicBezTo>
                      <a:pt x="902" y="653"/>
                      <a:pt x="894" y="657"/>
                      <a:pt x="887" y="654"/>
                    </a:cubicBezTo>
                    <a:cubicBezTo>
                      <a:pt x="879" y="652"/>
                      <a:pt x="876" y="643"/>
                      <a:pt x="878" y="636"/>
                    </a:cubicBezTo>
                    <a:cubicBezTo>
                      <a:pt x="919" y="525"/>
                      <a:pt x="909" y="402"/>
                      <a:pt x="852" y="299"/>
                    </a:cubicBezTo>
                    <a:cubicBezTo>
                      <a:pt x="742" y="103"/>
                      <a:pt x="495" y="33"/>
                      <a:pt x="299" y="142"/>
                    </a:cubicBezTo>
                    <a:cubicBezTo>
                      <a:pt x="103" y="251"/>
                      <a:pt x="32" y="499"/>
                      <a:pt x="141" y="695"/>
                    </a:cubicBezTo>
                    <a:cubicBezTo>
                      <a:pt x="197" y="795"/>
                      <a:pt x="293" y="867"/>
                      <a:pt x="405" y="893"/>
                    </a:cubicBezTo>
                    <a:close/>
                  </a:path>
                </a:pathLst>
              </a:custGeom>
              <a:solidFill>
                <a:srgbClr val="A59057"/>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2000">
                  <a:latin typeface="阿里巴巴普惠体" panose="00020600040101010101" pitchFamily="18" charset="-122"/>
                  <a:ea typeface="阿里巴巴普惠体" panose="00020600040101010101" pitchFamily="18" charset="-122"/>
                  <a:sym typeface="思源黑体" panose="020b0500000000000000" pitchFamily="34" charset="-122"/>
                </a:endParaRPr>
              </a:p>
            </p:txBody>
          </p:sp>
          <p:sp>
            <p:nvSpPr>
              <p:cNvPr id="29" name="Freeform 6">
                <a:extLst>
                  <a:ext uri="{FF2B5EF4-FFF2-40B4-BE49-F238E27FC236}">
                    <a16:creationId xmlns:a16="http://schemas.microsoft.com/office/drawing/2014/main" id="{14B61F3A-D06B-464C-9449-CA678ADFE391}"/>
                  </a:ext>
                </a:extLst>
              </p:cNvPr>
              <p:cNvSpPr/>
              <p:nvPr/>
            </p:nvSpPr>
            <p:spPr bwMode="auto">
              <a:xfrm>
                <a:off x="8945327" y="4348711"/>
                <a:ext cx="199972" cy="201370"/>
              </a:xfrm>
              <a:custGeom>
                <a:gdLst>
                  <a:gd name="T0" fmla="*/ 8 w 71"/>
                  <a:gd name="T1" fmla="*/ 51 h 72"/>
                  <a:gd name="T2" fmla="*/ 20 w 71"/>
                  <a:gd name="T3" fmla="*/ 8 h 72"/>
                  <a:gd name="T4" fmla="*/ 63 w 71"/>
                  <a:gd name="T5" fmla="*/ 21 h 72"/>
                  <a:gd name="T6" fmla="*/ 51 w 71"/>
                  <a:gd name="T7" fmla="*/ 63 h 72"/>
                  <a:gd name="T8" fmla="*/ 8 w 71"/>
                  <a:gd name="T9" fmla="*/ 51 h 72"/>
                </a:gdLst>
                <a:cxnLst>
                  <a:cxn ang="0">
                    <a:pos x="T0" y="T1"/>
                  </a:cxn>
                  <a:cxn ang="0">
                    <a:pos x="T2" y="T3"/>
                  </a:cxn>
                  <a:cxn ang="0">
                    <a:pos x="T4" y="T5"/>
                  </a:cxn>
                  <a:cxn ang="0">
                    <a:pos x="T6" y="T7"/>
                  </a:cxn>
                  <a:cxn ang="0">
                    <a:pos x="T8" y="T9"/>
                  </a:cxn>
                </a:cxnLst>
                <a:rect l="0" t="0" r="r" b="b"/>
                <a:pathLst>
                  <a:path w="71" h="72">
                    <a:moveTo>
                      <a:pt x="8" y="51"/>
                    </a:moveTo>
                    <a:cubicBezTo>
                      <a:pt x="0" y="36"/>
                      <a:pt x="5" y="17"/>
                      <a:pt x="20" y="8"/>
                    </a:cubicBezTo>
                    <a:cubicBezTo>
                      <a:pt x="35" y="0"/>
                      <a:pt x="55" y="5"/>
                      <a:pt x="63" y="21"/>
                    </a:cubicBezTo>
                    <a:cubicBezTo>
                      <a:pt x="71" y="36"/>
                      <a:pt x="66" y="55"/>
                      <a:pt x="51" y="63"/>
                    </a:cubicBezTo>
                    <a:cubicBezTo>
                      <a:pt x="36" y="72"/>
                      <a:pt x="17" y="66"/>
                      <a:pt x="8" y="51"/>
                    </a:cubicBezTo>
                    <a:close/>
                  </a:path>
                </a:pathLst>
              </a:custGeom>
              <a:solidFill>
                <a:srgbClr val="A59057"/>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2000">
                  <a:latin typeface="阿里巴巴普惠体" panose="00020600040101010101" pitchFamily="18" charset="-122"/>
                  <a:ea typeface="阿里巴巴普惠体" panose="00020600040101010101" pitchFamily="18" charset="-122"/>
                  <a:sym typeface="思源黑体" panose="020b0500000000000000" pitchFamily="34" charset="-122"/>
                </a:endParaRPr>
              </a:p>
            </p:txBody>
          </p:sp>
        </p:grpSp>
        <p:grpSp>
          <p:nvGrpSpPr>
            <p:cNvPr id="4" name="Group 35">
              <a:extLst>
                <a:ext uri="{FF2B5EF4-FFF2-40B4-BE49-F238E27FC236}">
                  <a16:creationId xmlns:a16="http://schemas.microsoft.com/office/drawing/2014/main" id="{0F274A4D-D21F-44D7-8884-80DC573C73BE}"/>
                </a:ext>
              </a:extLst>
            </p:cNvPr>
            <p:cNvGrpSpPr/>
            <p:nvPr/>
          </p:nvGrpSpPr>
          <p:grpSpPr>
            <a:xfrm>
              <a:off x="14565" y="5959"/>
              <a:ext cx="3806" cy="4118"/>
              <a:chOff x="9248780" y="3783756"/>
              <a:chExt cx="2417038" cy="2615011"/>
            </a:xfrm>
          </p:grpSpPr>
          <p:sp>
            <p:nvSpPr>
              <p:cNvPr id="26" name="Freeform 7">
                <a:extLst>
                  <a:ext uri="{FF2B5EF4-FFF2-40B4-BE49-F238E27FC236}">
                    <a16:creationId xmlns:a16="http://schemas.microsoft.com/office/drawing/2014/main" id="{784466DD-414A-4579-9110-54E34CB791F1}"/>
                  </a:ext>
                </a:extLst>
              </p:cNvPr>
              <p:cNvSpPr/>
              <p:nvPr/>
            </p:nvSpPr>
            <p:spPr bwMode="auto">
              <a:xfrm>
                <a:off x="9317901" y="3783756"/>
                <a:ext cx="2347917" cy="2615011"/>
              </a:xfrm>
              <a:custGeom>
                <a:gdLst>
                  <a:gd name="T0" fmla="*/ 35 w 836"/>
                  <a:gd name="T1" fmla="*/ 204 h 931"/>
                  <a:gd name="T2" fmla="*/ 16 w 836"/>
                  <a:gd name="T3" fmla="*/ 206 h 931"/>
                  <a:gd name="T4" fmla="*/ 13 w 836"/>
                  <a:gd name="T5" fmla="*/ 186 h 931"/>
                  <a:gd name="T6" fmla="*/ 72 w 836"/>
                  <a:gd name="T7" fmla="*/ 126 h 931"/>
                  <a:gd name="T8" fmla="*/ 471 w 836"/>
                  <a:gd name="T9" fmla="*/ 40 h 931"/>
                  <a:gd name="T10" fmla="*/ 771 w 836"/>
                  <a:gd name="T11" fmla="*/ 577 h 931"/>
                  <a:gd name="T12" fmla="*/ 262 w 836"/>
                  <a:gd name="T13" fmla="*/ 884 h 931"/>
                  <a:gd name="T14" fmla="*/ 4 w 836"/>
                  <a:gd name="T15" fmla="*/ 719 h 931"/>
                  <a:gd name="T16" fmla="*/ 7 w 836"/>
                  <a:gd name="T17" fmla="*/ 699 h 931"/>
                  <a:gd name="T18" fmla="*/ 27 w 836"/>
                  <a:gd name="T19" fmla="*/ 702 h 931"/>
                  <a:gd name="T20" fmla="*/ 268 w 836"/>
                  <a:gd name="T21" fmla="*/ 856 h 931"/>
                  <a:gd name="T22" fmla="*/ 743 w 836"/>
                  <a:gd name="T23" fmla="*/ 570 h 931"/>
                  <a:gd name="T24" fmla="*/ 464 w 836"/>
                  <a:gd name="T25" fmla="*/ 67 h 931"/>
                  <a:gd name="T26" fmla="*/ 90 w 836"/>
                  <a:gd name="T27" fmla="*/ 148 h 931"/>
                  <a:gd name="T28" fmla="*/ 35 w 836"/>
                  <a:gd name="T29" fmla="*/ 204 h 93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836" h="931">
                    <a:moveTo>
                      <a:pt x="35" y="204"/>
                    </a:moveTo>
                    <a:cubicBezTo>
                      <a:pt x="31" y="210"/>
                      <a:pt x="22" y="211"/>
                      <a:pt x="16" y="206"/>
                    </a:cubicBezTo>
                    <a:cubicBezTo>
                      <a:pt x="9" y="201"/>
                      <a:pt x="9" y="192"/>
                      <a:pt x="13" y="186"/>
                    </a:cubicBezTo>
                    <a:cubicBezTo>
                      <a:pt x="31" y="164"/>
                      <a:pt x="51" y="144"/>
                      <a:pt x="72" y="126"/>
                    </a:cubicBezTo>
                    <a:cubicBezTo>
                      <a:pt x="182" y="33"/>
                      <a:pt x="332" y="0"/>
                      <a:pt x="471" y="40"/>
                    </a:cubicBezTo>
                    <a:cubicBezTo>
                      <a:pt x="702" y="106"/>
                      <a:pt x="836" y="347"/>
                      <a:pt x="771" y="577"/>
                    </a:cubicBezTo>
                    <a:cubicBezTo>
                      <a:pt x="708" y="798"/>
                      <a:pt x="485" y="931"/>
                      <a:pt x="262" y="884"/>
                    </a:cubicBezTo>
                    <a:cubicBezTo>
                      <a:pt x="162" y="862"/>
                      <a:pt x="70" y="806"/>
                      <a:pt x="4" y="719"/>
                    </a:cubicBezTo>
                    <a:cubicBezTo>
                      <a:pt x="0" y="713"/>
                      <a:pt x="1" y="704"/>
                      <a:pt x="7" y="699"/>
                    </a:cubicBezTo>
                    <a:cubicBezTo>
                      <a:pt x="13" y="695"/>
                      <a:pt x="22" y="696"/>
                      <a:pt x="27" y="702"/>
                    </a:cubicBezTo>
                    <a:cubicBezTo>
                      <a:pt x="88" y="783"/>
                      <a:pt x="174" y="836"/>
                      <a:pt x="268" y="856"/>
                    </a:cubicBezTo>
                    <a:cubicBezTo>
                      <a:pt x="477" y="900"/>
                      <a:pt x="685" y="776"/>
                      <a:pt x="743" y="570"/>
                    </a:cubicBezTo>
                    <a:cubicBezTo>
                      <a:pt x="805" y="354"/>
                      <a:pt x="680" y="129"/>
                      <a:pt x="464" y="67"/>
                    </a:cubicBezTo>
                    <a:cubicBezTo>
                      <a:pt x="333" y="30"/>
                      <a:pt x="193" y="61"/>
                      <a:pt x="90" y="148"/>
                    </a:cubicBezTo>
                    <a:cubicBezTo>
                      <a:pt x="70" y="164"/>
                      <a:pt x="52" y="183"/>
                      <a:pt x="35" y="204"/>
                    </a:cubicBezTo>
                    <a:close/>
                  </a:path>
                </a:pathLst>
              </a:custGeom>
              <a:solidFill>
                <a:srgbClr val="6F6D54"/>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2000">
                  <a:latin typeface="阿里巴巴普惠体" panose="00020600040101010101" pitchFamily="18" charset="-122"/>
                  <a:ea typeface="阿里巴巴普惠体" panose="00020600040101010101" pitchFamily="18" charset="-122"/>
                  <a:sym typeface="思源黑体" panose="020b0500000000000000" pitchFamily="34" charset="-122"/>
                </a:endParaRPr>
              </a:p>
            </p:txBody>
          </p:sp>
          <p:sp>
            <p:nvSpPr>
              <p:cNvPr id="27" name="Freeform 8">
                <a:extLst>
                  <a:ext uri="{FF2B5EF4-FFF2-40B4-BE49-F238E27FC236}">
                    <a16:creationId xmlns:a16="http://schemas.microsoft.com/office/drawing/2014/main" id="{C7703427-CD79-491F-9ABF-A9B86997D361}"/>
                  </a:ext>
                </a:extLst>
              </p:cNvPr>
              <p:cNvSpPr/>
              <p:nvPr/>
            </p:nvSpPr>
            <p:spPr bwMode="auto">
              <a:xfrm>
                <a:off x="9248780" y="4229847"/>
                <a:ext cx="199972" cy="202769"/>
              </a:xfrm>
              <a:custGeom>
                <a:gdLst>
                  <a:gd name="T0" fmla="*/ 8 w 71"/>
                  <a:gd name="T1" fmla="*/ 51 h 72"/>
                  <a:gd name="T2" fmla="*/ 20 w 71"/>
                  <a:gd name="T3" fmla="*/ 8 h 72"/>
                  <a:gd name="T4" fmla="*/ 63 w 71"/>
                  <a:gd name="T5" fmla="*/ 21 h 72"/>
                  <a:gd name="T6" fmla="*/ 51 w 71"/>
                  <a:gd name="T7" fmla="*/ 63 h 72"/>
                  <a:gd name="T8" fmla="*/ 8 w 71"/>
                  <a:gd name="T9" fmla="*/ 51 h 72"/>
                </a:gdLst>
                <a:cxnLst>
                  <a:cxn ang="0">
                    <a:pos x="T0" y="T1"/>
                  </a:cxn>
                  <a:cxn ang="0">
                    <a:pos x="T2" y="T3"/>
                  </a:cxn>
                  <a:cxn ang="0">
                    <a:pos x="T4" y="T5"/>
                  </a:cxn>
                  <a:cxn ang="0">
                    <a:pos x="T6" y="T7"/>
                  </a:cxn>
                  <a:cxn ang="0">
                    <a:pos x="T8" y="T9"/>
                  </a:cxn>
                </a:cxnLst>
                <a:rect l="0" t="0" r="r" b="b"/>
                <a:pathLst>
                  <a:path w="71" h="72">
                    <a:moveTo>
                      <a:pt x="8" y="51"/>
                    </a:moveTo>
                    <a:cubicBezTo>
                      <a:pt x="0" y="36"/>
                      <a:pt x="5" y="17"/>
                      <a:pt x="20" y="8"/>
                    </a:cubicBezTo>
                    <a:cubicBezTo>
                      <a:pt x="35" y="0"/>
                      <a:pt x="54" y="5"/>
                      <a:pt x="63" y="21"/>
                    </a:cubicBezTo>
                    <a:cubicBezTo>
                      <a:pt x="71" y="36"/>
                      <a:pt x="66" y="55"/>
                      <a:pt x="51" y="63"/>
                    </a:cubicBezTo>
                    <a:cubicBezTo>
                      <a:pt x="36" y="72"/>
                      <a:pt x="16" y="66"/>
                      <a:pt x="8" y="51"/>
                    </a:cubicBezTo>
                    <a:close/>
                  </a:path>
                </a:pathLst>
              </a:custGeom>
              <a:solidFill>
                <a:schemeClr val="accent3"/>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2000">
                  <a:latin typeface="阿里巴巴普惠体" panose="00020600040101010101" pitchFamily="18" charset="-122"/>
                  <a:ea typeface="阿里巴巴普惠体" panose="00020600040101010101" pitchFamily="18" charset="-122"/>
                  <a:sym typeface="思源黑体" panose="020b0500000000000000" pitchFamily="34" charset="-122"/>
                </a:endParaRPr>
              </a:p>
            </p:txBody>
          </p:sp>
        </p:grpSp>
        <p:grpSp>
          <p:nvGrpSpPr>
            <p:cNvPr id="5" name="Group 36">
              <a:extLst>
                <a:ext uri="{FF2B5EF4-FFF2-40B4-BE49-F238E27FC236}">
                  <a16:creationId xmlns:a16="http://schemas.microsoft.com/office/drawing/2014/main" id="{83BF2A45-9DE6-4B1E-A568-A96610A5C95D}"/>
                </a:ext>
              </a:extLst>
            </p:cNvPr>
            <p:cNvGrpSpPr/>
            <p:nvPr/>
          </p:nvGrpSpPr>
          <p:grpSpPr>
            <a:xfrm>
              <a:off x="10818" y="6060"/>
              <a:ext cx="4109" cy="4043"/>
              <a:chOff x="6869300" y="3848083"/>
              <a:chExt cx="2609417" cy="2567465"/>
            </a:xfrm>
          </p:grpSpPr>
          <p:sp>
            <p:nvSpPr>
              <p:cNvPr id="24" name="Freeform 9">
                <a:extLst>
                  <a:ext uri="{FF2B5EF4-FFF2-40B4-BE49-F238E27FC236}">
                    <a16:creationId xmlns:a16="http://schemas.microsoft.com/office/drawing/2014/main" id="{D5796F76-0C4F-4E77-AB6E-BE528A219BD4}"/>
                  </a:ext>
                </a:extLst>
              </p:cNvPr>
              <p:cNvSpPr/>
              <p:nvPr/>
            </p:nvSpPr>
            <p:spPr bwMode="auto">
              <a:xfrm>
                <a:off x="6869300" y="3848083"/>
                <a:ext cx="2609417" cy="2567465"/>
              </a:xfrm>
              <a:custGeom>
                <a:gdLst>
                  <a:gd name="T0" fmla="*/ 865 w 929"/>
                  <a:gd name="T1" fmla="*/ 292 h 914"/>
                  <a:gd name="T2" fmla="*/ 873 w 929"/>
                  <a:gd name="T3" fmla="*/ 274 h 914"/>
                  <a:gd name="T4" fmla="*/ 892 w 929"/>
                  <a:gd name="T5" fmla="*/ 282 h 914"/>
                  <a:gd name="T6" fmla="*/ 892 w 929"/>
                  <a:gd name="T7" fmla="*/ 584 h 914"/>
                  <a:gd name="T8" fmla="*/ 365 w 929"/>
                  <a:gd name="T9" fmla="*/ 852 h 914"/>
                  <a:gd name="T10" fmla="*/ 66 w 929"/>
                  <a:gd name="T11" fmla="*/ 314 h 914"/>
                  <a:gd name="T12" fmla="*/ 354 w 929"/>
                  <a:gd name="T13" fmla="*/ 19 h 914"/>
                  <a:gd name="T14" fmla="*/ 440 w 929"/>
                  <a:gd name="T15" fmla="*/ 1 h 914"/>
                  <a:gd name="T16" fmla="*/ 456 w 929"/>
                  <a:gd name="T17" fmla="*/ 14 h 914"/>
                  <a:gd name="T18" fmla="*/ 443 w 929"/>
                  <a:gd name="T19" fmla="*/ 29 h 914"/>
                  <a:gd name="T20" fmla="*/ 362 w 929"/>
                  <a:gd name="T21" fmla="*/ 46 h 914"/>
                  <a:gd name="T22" fmla="*/ 93 w 929"/>
                  <a:gd name="T23" fmla="*/ 322 h 914"/>
                  <a:gd name="T24" fmla="*/ 373 w 929"/>
                  <a:gd name="T25" fmla="*/ 824 h 914"/>
                  <a:gd name="T26" fmla="*/ 865 w 929"/>
                  <a:gd name="T27" fmla="*/ 574 h 914"/>
                  <a:gd name="T28" fmla="*/ 865 w 929"/>
                  <a:gd name="T29" fmla="*/ 292 h 91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29" h="914">
                    <a:moveTo>
                      <a:pt x="865" y="292"/>
                    </a:moveTo>
                    <a:cubicBezTo>
                      <a:pt x="862" y="285"/>
                      <a:pt x="866" y="277"/>
                      <a:pt x="873" y="274"/>
                    </a:cubicBezTo>
                    <a:cubicBezTo>
                      <a:pt x="881" y="271"/>
                      <a:pt x="889" y="275"/>
                      <a:pt x="892" y="282"/>
                    </a:cubicBezTo>
                    <a:cubicBezTo>
                      <a:pt x="929" y="383"/>
                      <a:pt x="927" y="490"/>
                      <a:pt x="892" y="584"/>
                    </a:cubicBezTo>
                    <a:cubicBezTo>
                      <a:pt x="813" y="797"/>
                      <a:pt x="583" y="914"/>
                      <a:pt x="365" y="852"/>
                    </a:cubicBezTo>
                    <a:cubicBezTo>
                      <a:pt x="134" y="786"/>
                      <a:pt x="0" y="545"/>
                      <a:pt x="66" y="314"/>
                    </a:cubicBezTo>
                    <a:cubicBezTo>
                      <a:pt x="106" y="173"/>
                      <a:pt x="215" y="62"/>
                      <a:pt x="354" y="19"/>
                    </a:cubicBezTo>
                    <a:cubicBezTo>
                      <a:pt x="382" y="10"/>
                      <a:pt x="411" y="4"/>
                      <a:pt x="440" y="1"/>
                    </a:cubicBezTo>
                    <a:cubicBezTo>
                      <a:pt x="448" y="0"/>
                      <a:pt x="455" y="6"/>
                      <a:pt x="456" y="14"/>
                    </a:cubicBezTo>
                    <a:cubicBezTo>
                      <a:pt x="456" y="21"/>
                      <a:pt x="451" y="28"/>
                      <a:pt x="443" y="29"/>
                    </a:cubicBezTo>
                    <a:cubicBezTo>
                      <a:pt x="415" y="32"/>
                      <a:pt x="388" y="37"/>
                      <a:pt x="362" y="46"/>
                    </a:cubicBezTo>
                    <a:cubicBezTo>
                      <a:pt x="232" y="86"/>
                      <a:pt x="131" y="190"/>
                      <a:pt x="93" y="322"/>
                    </a:cubicBezTo>
                    <a:cubicBezTo>
                      <a:pt x="31" y="538"/>
                      <a:pt x="157" y="763"/>
                      <a:pt x="373" y="824"/>
                    </a:cubicBezTo>
                    <a:cubicBezTo>
                      <a:pt x="577" y="883"/>
                      <a:pt x="792" y="773"/>
                      <a:pt x="865" y="574"/>
                    </a:cubicBezTo>
                    <a:cubicBezTo>
                      <a:pt x="898" y="486"/>
                      <a:pt x="900" y="386"/>
                      <a:pt x="865" y="292"/>
                    </a:cubicBezTo>
                    <a:close/>
                  </a:path>
                </a:pathLst>
              </a:custGeom>
              <a:solidFill>
                <a:srgbClr val="E8B17B"/>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2000">
                  <a:latin typeface="阿里巴巴普惠体" panose="00020600040101010101" pitchFamily="18" charset="-122"/>
                  <a:ea typeface="阿里巴巴普惠体" panose="00020600040101010101" pitchFamily="18" charset="-122"/>
                  <a:sym typeface="思源黑体" panose="020b0500000000000000" pitchFamily="34" charset="-122"/>
                </a:endParaRPr>
              </a:p>
            </p:txBody>
          </p:sp>
          <p:sp>
            <p:nvSpPr>
              <p:cNvPr id="25" name="Freeform 10">
                <a:extLst>
                  <a:ext uri="{FF2B5EF4-FFF2-40B4-BE49-F238E27FC236}">
                    <a16:creationId xmlns:a16="http://schemas.microsoft.com/office/drawing/2014/main" id="{65ACD1DF-584B-41F3-9526-047E32D7FB84}"/>
                  </a:ext>
                </a:extLst>
              </p:cNvPr>
              <p:cNvSpPr/>
              <p:nvPr/>
            </p:nvSpPr>
            <p:spPr bwMode="auto">
              <a:xfrm>
                <a:off x="9195641" y="4575252"/>
                <a:ext cx="202769" cy="199972"/>
              </a:xfrm>
              <a:custGeom>
                <a:gdLst>
                  <a:gd name="T0" fmla="*/ 8 w 72"/>
                  <a:gd name="T1" fmla="*/ 51 h 71"/>
                  <a:gd name="T2" fmla="*/ 21 w 72"/>
                  <a:gd name="T3" fmla="*/ 8 h 71"/>
                  <a:gd name="T4" fmla="*/ 63 w 72"/>
                  <a:gd name="T5" fmla="*/ 20 h 71"/>
                  <a:gd name="T6" fmla="*/ 51 w 72"/>
                  <a:gd name="T7" fmla="*/ 63 h 71"/>
                  <a:gd name="T8" fmla="*/ 8 w 72"/>
                  <a:gd name="T9" fmla="*/ 51 h 71"/>
                </a:gdLst>
                <a:cxnLst>
                  <a:cxn ang="0">
                    <a:pos x="T0" y="T1"/>
                  </a:cxn>
                  <a:cxn ang="0">
                    <a:pos x="T2" y="T3"/>
                  </a:cxn>
                  <a:cxn ang="0">
                    <a:pos x="T4" y="T5"/>
                  </a:cxn>
                  <a:cxn ang="0">
                    <a:pos x="T6" y="T7"/>
                  </a:cxn>
                  <a:cxn ang="0">
                    <a:pos x="T8" y="T9"/>
                  </a:cxn>
                </a:cxnLst>
                <a:rect l="0" t="0" r="r" b="b"/>
                <a:pathLst>
                  <a:path w="72" h="71">
                    <a:moveTo>
                      <a:pt x="8" y="51"/>
                    </a:moveTo>
                    <a:cubicBezTo>
                      <a:pt x="0" y="36"/>
                      <a:pt x="5" y="16"/>
                      <a:pt x="21" y="8"/>
                    </a:cubicBezTo>
                    <a:cubicBezTo>
                      <a:pt x="36" y="0"/>
                      <a:pt x="55" y="5"/>
                      <a:pt x="63" y="20"/>
                    </a:cubicBezTo>
                    <a:cubicBezTo>
                      <a:pt x="72" y="35"/>
                      <a:pt x="66" y="54"/>
                      <a:pt x="51" y="63"/>
                    </a:cubicBezTo>
                    <a:cubicBezTo>
                      <a:pt x="36" y="71"/>
                      <a:pt x="17" y="66"/>
                      <a:pt x="8" y="51"/>
                    </a:cubicBezTo>
                    <a:close/>
                  </a:path>
                </a:pathLst>
              </a:custGeom>
              <a:solidFill>
                <a:srgbClr val="E8B17B"/>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2000">
                  <a:latin typeface="阿里巴巴普惠体" panose="00020600040101010101" pitchFamily="18" charset="-122"/>
                  <a:ea typeface="阿里巴巴普惠体" panose="00020600040101010101" pitchFamily="18" charset="-122"/>
                  <a:sym typeface="思源黑体" panose="020b0500000000000000" pitchFamily="34" charset="-122"/>
                </a:endParaRPr>
              </a:p>
            </p:txBody>
          </p:sp>
        </p:grpSp>
        <p:sp>
          <p:nvSpPr>
            <p:cNvPr id="6" name="Freeform 11">
              <a:extLst>
                <a:ext uri="{FF2B5EF4-FFF2-40B4-BE49-F238E27FC236}">
                  <a16:creationId xmlns:a16="http://schemas.microsoft.com/office/drawing/2014/main" id="{57BBBD8B-1FE6-428A-88C0-A8D351296206}"/>
                </a:ext>
              </a:extLst>
            </p:cNvPr>
            <p:cNvSpPr/>
            <p:nvPr/>
          </p:nvSpPr>
          <p:spPr bwMode="auto">
            <a:xfrm>
              <a:off x="13126" y="3635"/>
              <a:ext cx="3092" cy="1548"/>
            </a:xfrm>
            <a:custGeom>
              <a:gdLst>
                <a:gd name="T0" fmla="*/ 350 w 699"/>
                <a:gd name="T1" fmla="*/ 350 h 350"/>
                <a:gd name="T2" fmla="*/ 0 w 699"/>
                <a:gd name="T3" fmla="*/ 350 h 350"/>
                <a:gd name="T4" fmla="*/ 350 w 699"/>
                <a:gd name="T5" fmla="*/ 0 h 350"/>
                <a:gd name="T6" fmla="*/ 699 w 699"/>
                <a:gd name="T7" fmla="*/ 350 h 350"/>
                <a:gd name="T8" fmla="*/ 350 w 699"/>
                <a:gd name="T9" fmla="*/ 350 h 350"/>
              </a:gdLst>
              <a:cxnLst>
                <a:cxn ang="0">
                  <a:pos x="T0" y="T1"/>
                </a:cxn>
                <a:cxn ang="0">
                  <a:pos x="T2" y="T3"/>
                </a:cxn>
                <a:cxn ang="0">
                  <a:pos x="T4" y="T5"/>
                </a:cxn>
                <a:cxn ang="0">
                  <a:pos x="T6" y="T7"/>
                </a:cxn>
                <a:cxn ang="0">
                  <a:pos x="T8" y="T9"/>
                </a:cxn>
              </a:cxnLst>
              <a:rect l="0" t="0" r="r" b="b"/>
              <a:pathLst>
                <a:path w="699" h="350">
                  <a:moveTo>
                    <a:pt x="350" y="350"/>
                  </a:moveTo>
                  <a:cubicBezTo>
                    <a:pt x="0" y="350"/>
                    <a:pt x="0" y="350"/>
                    <a:pt x="0" y="350"/>
                  </a:cubicBezTo>
                  <a:cubicBezTo>
                    <a:pt x="0" y="157"/>
                    <a:pt x="157" y="0"/>
                    <a:pt x="350" y="0"/>
                  </a:cubicBezTo>
                  <a:cubicBezTo>
                    <a:pt x="543" y="0"/>
                    <a:pt x="699" y="157"/>
                    <a:pt x="699" y="350"/>
                  </a:cubicBezTo>
                  <a:cubicBezTo>
                    <a:pt x="350" y="350"/>
                    <a:pt x="350" y="350"/>
                    <a:pt x="350" y="350"/>
                  </a:cubicBezTo>
                  <a:close/>
                </a:path>
              </a:pathLst>
            </a:custGeom>
            <a:solidFill>
              <a:srgbClr val="A59057"/>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2000">
                <a:latin typeface="阿里巴巴普惠体" panose="00020600040101010101" pitchFamily="18" charset="-122"/>
                <a:ea typeface="阿里巴巴普惠体" panose="00020600040101010101" pitchFamily="18" charset="-122"/>
                <a:sym typeface="思源黑体" panose="020b0500000000000000" pitchFamily="34" charset="-122"/>
              </a:endParaRPr>
            </a:p>
          </p:txBody>
        </p:sp>
        <p:sp>
          <p:nvSpPr>
            <p:cNvPr id="7" name="Freeform 12">
              <a:extLst>
                <a:ext uri="{FF2B5EF4-FFF2-40B4-BE49-F238E27FC236}">
                  <a16:creationId xmlns:a16="http://schemas.microsoft.com/office/drawing/2014/main" id="{A65C29C6-3E63-4E21-A51A-8B6F8BD241AB}"/>
                </a:ext>
              </a:extLst>
            </p:cNvPr>
            <p:cNvSpPr/>
            <p:nvPr/>
          </p:nvSpPr>
          <p:spPr bwMode="auto">
            <a:xfrm>
              <a:off x="11175" y="6652"/>
              <a:ext cx="2539" cy="3107"/>
            </a:xfrm>
            <a:custGeom>
              <a:gdLst>
                <a:gd name="T0" fmla="*/ 399 w 574"/>
                <a:gd name="T1" fmla="*/ 303 h 702"/>
                <a:gd name="T2" fmla="*/ 574 w 574"/>
                <a:gd name="T3" fmla="*/ 605 h 702"/>
                <a:gd name="T4" fmla="*/ 97 w 574"/>
                <a:gd name="T5" fmla="*/ 477 h 702"/>
                <a:gd name="T6" fmla="*/ 225 w 574"/>
                <a:gd name="T7" fmla="*/ 0 h 702"/>
                <a:gd name="T8" fmla="*/ 399 w 574"/>
                <a:gd name="T9" fmla="*/ 303 h 702"/>
              </a:gdLst>
              <a:cxnLst>
                <a:cxn ang="0">
                  <a:pos x="T0" y="T1"/>
                </a:cxn>
                <a:cxn ang="0">
                  <a:pos x="T2" y="T3"/>
                </a:cxn>
                <a:cxn ang="0">
                  <a:pos x="T4" y="T5"/>
                </a:cxn>
                <a:cxn ang="0">
                  <a:pos x="T6" y="T7"/>
                </a:cxn>
                <a:cxn ang="0">
                  <a:pos x="T8" y="T9"/>
                </a:cxn>
              </a:cxnLst>
              <a:rect l="0" t="0" r="r" b="b"/>
              <a:pathLst>
                <a:path w="574" h="702">
                  <a:moveTo>
                    <a:pt x="399" y="303"/>
                  </a:moveTo>
                  <a:cubicBezTo>
                    <a:pt x="574" y="605"/>
                    <a:pt x="574" y="605"/>
                    <a:pt x="574" y="605"/>
                  </a:cubicBezTo>
                  <a:cubicBezTo>
                    <a:pt x="407" y="702"/>
                    <a:pt x="193" y="645"/>
                    <a:pt x="97" y="477"/>
                  </a:cubicBezTo>
                  <a:cubicBezTo>
                    <a:pt x="0" y="310"/>
                    <a:pt x="57" y="96"/>
                    <a:pt x="225" y="0"/>
                  </a:cubicBezTo>
                  <a:cubicBezTo>
                    <a:pt x="399" y="303"/>
                    <a:pt x="399" y="303"/>
                    <a:pt x="399" y="303"/>
                  </a:cubicBezTo>
                  <a:close/>
                </a:path>
              </a:pathLst>
            </a:custGeom>
            <a:solidFill>
              <a:srgbClr val="E8B17B"/>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2000">
                <a:latin typeface="阿里巴巴普惠体" panose="00020600040101010101" pitchFamily="18" charset="-122"/>
                <a:ea typeface="阿里巴巴普惠体" panose="00020600040101010101" pitchFamily="18" charset="-122"/>
                <a:sym typeface="思源黑体" panose="020b0500000000000000" pitchFamily="34" charset="-122"/>
              </a:endParaRPr>
            </a:p>
          </p:txBody>
        </p:sp>
        <p:sp>
          <p:nvSpPr>
            <p:cNvPr id="8" name="Freeform 13">
              <a:extLst>
                <a:ext uri="{FF2B5EF4-FFF2-40B4-BE49-F238E27FC236}">
                  <a16:creationId xmlns:a16="http://schemas.microsoft.com/office/drawing/2014/main" id="{6EA88353-926C-421E-AB68-8C279A851C67}"/>
                </a:ext>
              </a:extLst>
            </p:cNvPr>
            <p:cNvSpPr/>
            <p:nvPr/>
          </p:nvSpPr>
          <p:spPr bwMode="auto">
            <a:xfrm>
              <a:off x="15458" y="6652"/>
              <a:ext cx="2539" cy="3107"/>
            </a:xfrm>
            <a:custGeom>
              <a:gdLst>
                <a:gd name="T0" fmla="*/ 175 w 574"/>
                <a:gd name="T1" fmla="*/ 303 h 702"/>
                <a:gd name="T2" fmla="*/ 0 w 574"/>
                <a:gd name="T3" fmla="*/ 605 h 702"/>
                <a:gd name="T4" fmla="*/ 478 w 574"/>
                <a:gd name="T5" fmla="*/ 477 h 702"/>
                <a:gd name="T6" fmla="*/ 350 w 574"/>
                <a:gd name="T7" fmla="*/ 0 h 702"/>
                <a:gd name="T8" fmla="*/ 175 w 574"/>
                <a:gd name="T9" fmla="*/ 303 h 702"/>
              </a:gdLst>
              <a:cxnLst>
                <a:cxn ang="0">
                  <a:pos x="T0" y="T1"/>
                </a:cxn>
                <a:cxn ang="0">
                  <a:pos x="T2" y="T3"/>
                </a:cxn>
                <a:cxn ang="0">
                  <a:pos x="T4" y="T5"/>
                </a:cxn>
                <a:cxn ang="0">
                  <a:pos x="T6" y="T7"/>
                </a:cxn>
                <a:cxn ang="0">
                  <a:pos x="T8" y="T9"/>
                </a:cxn>
              </a:cxnLst>
              <a:rect l="0" t="0" r="r" b="b"/>
              <a:pathLst>
                <a:path w="574" h="702">
                  <a:moveTo>
                    <a:pt x="175" y="303"/>
                  </a:moveTo>
                  <a:cubicBezTo>
                    <a:pt x="0" y="605"/>
                    <a:pt x="0" y="605"/>
                    <a:pt x="0" y="605"/>
                  </a:cubicBezTo>
                  <a:cubicBezTo>
                    <a:pt x="168" y="702"/>
                    <a:pt x="381" y="645"/>
                    <a:pt x="478" y="477"/>
                  </a:cubicBezTo>
                  <a:cubicBezTo>
                    <a:pt x="574" y="310"/>
                    <a:pt x="517" y="96"/>
                    <a:pt x="350" y="0"/>
                  </a:cubicBezTo>
                  <a:cubicBezTo>
                    <a:pt x="175" y="303"/>
                    <a:pt x="175" y="303"/>
                    <a:pt x="175" y="303"/>
                  </a:cubicBezTo>
                  <a:close/>
                </a:path>
              </a:pathLst>
            </a:custGeom>
            <a:solidFill>
              <a:srgbClr val="6F6D54"/>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2000">
                <a:latin typeface="阿里巴巴普惠体" panose="00020600040101010101" pitchFamily="18" charset="-122"/>
                <a:ea typeface="阿里巴巴普惠体" panose="00020600040101010101" pitchFamily="18" charset="-122"/>
                <a:sym typeface="思源黑体" panose="020b0500000000000000" pitchFamily="34" charset="-122"/>
              </a:endParaRPr>
            </a:p>
          </p:txBody>
        </p:sp>
        <p:grpSp>
          <p:nvGrpSpPr>
            <p:cNvPr id="9" name="Group 19">
              <a:extLst>
                <a:ext uri="{FF2B5EF4-FFF2-40B4-BE49-F238E27FC236}">
                  <a16:creationId xmlns:a16="http://schemas.microsoft.com/office/drawing/2014/main" id="{83DF51C6-9FA9-49A0-A1CD-85D4CA037777}"/>
                </a:ext>
              </a:extLst>
            </p:cNvPr>
            <p:cNvGrpSpPr/>
            <p:nvPr/>
          </p:nvGrpSpPr>
          <p:grpSpPr>
            <a:xfrm>
              <a:off x="14182" y="3945"/>
              <a:ext cx="918" cy="1050"/>
              <a:chOff x="6326188" y="3460750"/>
              <a:chExt cx="484188" cy="554038"/>
            </a:xfrm>
            <a:solidFill>
              <a:schemeClr val="bg1"/>
            </a:solidFill>
          </p:grpSpPr>
          <p:sp>
            <p:nvSpPr>
              <p:cNvPr id="20" name="Freeform 227">
                <a:extLst>
                  <a:ext uri="{FF2B5EF4-FFF2-40B4-BE49-F238E27FC236}">
                    <a16:creationId xmlns:a16="http://schemas.microsoft.com/office/drawing/2014/main" id="{E115561D-4FBE-473D-A2FB-6939FE785340}"/>
                  </a:ext>
                </a:extLst>
              </p:cNvPr>
              <p:cNvSpPr/>
              <p:nvPr/>
            </p:nvSpPr>
            <p:spPr bwMode="auto">
              <a:xfrm>
                <a:off x="6326188" y="3460750"/>
                <a:ext cx="276225" cy="288925"/>
              </a:xfrm>
              <a:custGeom>
                <a:gdLst>
                  <a:gd name="T0" fmla="*/ 1475 w 1743"/>
                  <a:gd name="T1" fmla="*/ 2 h 1815"/>
                  <a:gd name="T2" fmla="*/ 1507 w 1743"/>
                  <a:gd name="T3" fmla="*/ 21 h 1815"/>
                  <a:gd name="T4" fmla="*/ 1733 w 1743"/>
                  <a:gd name="T5" fmla="*/ 252 h 1815"/>
                  <a:gd name="T6" fmla="*/ 1743 w 1743"/>
                  <a:gd name="T7" fmla="*/ 287 h 1815"/>
                  <a:gd name="T8" fmla="*/ 1733 w 1743"/>
                  <a:gd name="T9" fmla="*/ 320 h 1815"/>
                  <a:gd name="T10" fmla="*/ 1507 w 1743"/>
                  <a:gd name="T11" fmla="*/ 552 h 1815"/>
                  <a:gd name="T12" fmla="*/ 1475 w 1743"/>
                  <a:gd name="T13" fmla="*/ 570 h 1815"/>
                  <a:gd name="T14" fmla="*/ 1440 w 1743"/>
                  <a:gd name="T15" fmla="*/ 570 h 1815"/>
                  <a:gd name="T16" fmla="*/ 1408 w 1743"/>
                  <a:gd name="T17" fmla="*/ 552 h 1815"/>
                  <a:gd name="T18" fmla="*/ 1389 w 1743"/>
                  <a:gd name="T19" fmla="*/ 520 h 1815"/>
                  <a:gd name="T20" fmla="*/ 1389 w 1743"/>
                  <a:gd name="T21" fmla="*/ 484 h 1815"/>
                  <a:gd name="T22" fmla="*/ 1408 w 1743"/>
                  <a:gd name="T23" fmla="*/ 452 h 1815"/>
                  <a:gd name="T24" fmla="*/ 1410 w 1743"/>
                  <a:gd name="T25" fmla="*/ 361 h 1815"/>
                  <a:gd name="T26" fmla="*/ 1228 w 1743"/>
                  <a:gd name="T27" fmla="*/ 388 h 1815"/>
                  <a:gd name="T28" fmla="*/ 1056 w 1743"/>
                  <a:gd name="T29" fmla="*/ 438 h 1815"/>
                  <a:gd name="T30" fmla="*/ 893 w 1743"/>
                  <a:gd name="T31" fmla="*/ 510 h 1815"/>
                  <a:gd name="T32" fmla="*/ 741 w 1743"/>
                  <a:gd name="T33" fmla="*/ 602 h 1815"/>
                  <a:gd name="T34" fmla="*/ 602 w 1743"/>
                  <a:gd name="T35" fmla="*/ 710 h 1815"/>
                  <a:gd name="T36" fmla="*/ 480 w 1743"/>
                  <a:gd name="T37" fmla="*/ 835 h 1815"/>
                  <a:gd name="T38" fmla="*/ 373 w 1743"/>
                  <a:gd name="T39" fmla="*/ 975 h 1815"/>
                  <a:gd name="T40" fmla="*/ 284 w 1743"/>
                  <a:gd name="T41" fmla="*/ 1129 h 1815"/>
                  <a:gd name="T42" fmla="*/ 215 w 1743"/>
                  <a:gd name="T43" fmla="*/ 1293 h 1815"/>
                  <a:gd name="T44" fmla="*/ 167 w 1743"/>
                  <a:gd name="T45" fmla="*/ 1468 h 1815"/>
                  <a:gd name="T46" fmla="*/ 143 w 1743"/>
                  <a:gd name="T47" fmla="*/ 1650 h 1815"/>
                  <a:gd name="T48" fmla="*/ 138 w 1743"/>
                  <a:gd name="T49" fmla="*/ 1763 h 1815"/>
                  <a:gd name="T50" fmla="*/ 120 w 1743"/>
                  <a:gd name="T51" fmla="*/ 1794 h 1815"/>
                  <a:gd name="T52" fmla="*/ 89 w 1743"/>
                  <a:gd name="T53" fmla="*/ 1812 h 1815"/>
                  <a:gd name="T54" fmla="*/ 51 w 1743"/>
                  <a:gd name="T55" fmla="*/ 1812 h 1815"/>
                  <a:gd name="T56" fmla="*/ 20 w 1743"/>
                  <a:gd name="T57" fmla="*/ 1794 h 1815"/>
                  <a:gd name="T58" fmla="*/ 2 w 1743"/>
                  <a:gd name="T59" fmla="*/ 1763 h 1815"/>
                  <a:gd name="T60" fmla="*/ 3 w 1743"/>
                  <a:gd name="T61" fmla="*/ 1645 h 1815"/>
                  <a:gd name="T62" fmla="*/ 28 w 1743"/>
                  <a:gd name="T63" fmla="*/ 1451 h 1815"/>
                  <a:gd name="T64" fmla="*/ 76 w 1743"/>
                  <a:gd name="T65" fmla="*/ 1265 h 1815"/>
                  <a:gd name="T66" fmla="*/ 147 w 1743"/>
                  <a:gd name="T67" fmla="*/ 1090 h 1815"/>
                  <a:gd name="T68" fmla="*/ 237 w 1743"/>
                  <a:gd name="T69" fmla="*/ 926 h 1815"/>
                  <a:gd name="T70" fmla="*/ 346 w 1743"/>
                  <a:gd name="T71" fmla="*/ 774 h 1815"/>
                  <a:gd name="T72" fmla="*/ 473 w 1743"/>
                  <a:gd name="T73" fmla="*/ 639 h 1815"/>
                  <a:gd name="T74" fmla="*/ 615 w 1743"/>
                  <a:gd name="T75" fmla="*/ 519 h 1815"/>
                  <a:gd name="T76" fmla="*/ 772 w 1743"/>
                  <a:gd name="T77" fmla="*/ 416 h 1815"/>
                  <a:gd name="T78" fmla="*/ 940 w 1743"/>
                  <a:gd name="T79" fmla="*/ 333 h 1815"/>
                  <a:gd name="T80" fmla="*/ 1119 w 1743"/>
                  <a:gd name="T81" fmla="*/ 272 h 1815"/>
                  <a:gd name="T82" fmla="*/ 1308 w 1743"/>
                  <a:gd name="T83" fmla="*/ 232 h 1815"/>
                  <a:gd name="T84" fmla="*/ 1505 w 1743"/>
                  <a:gd name="T85" fmla="*/ 217 h 1815"/>
                  <a:gd name="T86" fmla="*/ 1397 w 1743"/>
                  <a:gd name="T87" fmla="*/ 105 h 1815"/>
                  <a:gd name="T88" fmla="*/ 1387 w 1743"/>
                  <a:gd name="T89" fmla="*/ 71 h 1815"/>
                  <a:gd name="T90" fmla="*/ 1397 w 1743"/>
                  <a:gd name="T91" fmla="*/ 36 h 1815"/>
                  <a:gd name="T92" fmla="*/ 1423 w 1743"/>
                  <a:gd name="T93" fmla="*/ 10 h 1815"/>
                  <a:gd name="T94" fmla="*/ 1457 w 1743"/>
                  <a:gd name="T95" fmla="*/ 0 h 181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743" h="1815">
                    <a:moveTo>
                      <a:pt x="1457" y="0"/>
                    </a:moveTo>
                    <a:lnTo>
                      <a:pt x="1475" y="2"/>
                    </a:lnTo>
                    <a:lnTo>
                      <a:pt x="1492" y="10"/>
                    </a:lnTo>
                    <a:lnTo>
                      <a:pt x="1507" y="21"/>
                    </a:lnTo>
                    <a:lnTo>
                      <a:pt x="1722" y="237"/>
                    </a:lnTo>
                    <a:lnTo>
                      <a:pt x="1733" y="252"/>
                    </a:lnTo>
                    <a:lnTo>
                      <a:pt x="1741" y="269"/>
                    </a:lnTo>
                    <a:lnTo>
                      <a:pt x="1743" y="287"/>
                    </a:lnTo>
                    <a:lnTo>
                      <a:pt x="1741" y="304"/>
                    </a:lnTo>
                    <a:lnTo>
                      <a:pt x="1733" y="320"/>
                    </a:lnTo>
                    <a:lnTo>
                      <a:pt x="1722" y="335"/>
                    </a:lnTo>
                    <a:lnTo>
                      <a:pt x="1507" y="552"/>
                    </a:lnTo>
                    <a:lnTo>
                      <a:pt x="1492" y="562"/>
                    </a:lnTo>
                    <a:lnTo>
                      <a:pt x="1475" y="570"/>
                    </a:lnTo>
                    <a:lnTo>
                      <a:pt x="1458" y="572"/>
                    </a:lnTo>
                    <a:lnTo>
                      <a:pt x="1440" y="570"/>
                    </a:lnTo>
                    <a:lnTo>
                      <a:pt x="1423" y="562"/>
                    </a:lnTo>
                    <a:lnTo>
                      <a:pt x="1408" y="552"/>
                    </a:lnTo>
                    <a:lnTo>
                      <a:pt x="1397" y="536"/>
                    </a:lnTo>
                    <a:lnTo>
                      <a:pt x="1389" y="520"/>
                    </a:lnTo>
                    <a:lnTo>
                      <a:pt x="1387" y="502"/>
                    </a:lnTo>
                    <a:lnTo>
                      <a:pt x="1389" y="484"/>
                    </a:lnTo>
                    <a:lnTo>
                      <a:pt x="1397" y="467"/>
                    </a:lnTo>
                    <a:lnTo>
                      <a:pt x="1408" y="452"/>
                    </a:lnTo>
                    <a:lnTo>
                      <a:pt x="1504" y="357"/>
                    </a:lnTo>
                    <a:lnTo>
                      <a:pt x="1410" y="361"/>
                    </a:lnTo>
                    <a:lnTo>
                      <a:pt x="1318" y="371"/>
                    </a:lnTo>
                    <a:lnTo>
                      <a:pt x="1228" y="388"/>
                    </a:lnTo>
                    <a:lnTo>
                      <a:pt x="1140" y="411"/>
                    </a:lnTo>
                    <a:lnTo>
                      <a:pt x="1056" y="438"/>
                    </a:lnTo>
                    <a:lnTo>
                      <a:pt x="972" y="472"/>
                    </a:lnTo>
                    <a:lnTo>
                      <a:pt x="893" y="510"/>
                    </a:lnTo>
                    <a:lnTo>
                      <a:pt x="815" y="553"/>
                    </a:lnTo>
                    <a:lnTo>
                      <a:pt x="741" y="602"/>
                    </a:lnTo>
                    <a:lnTo>
                      <a:pt x="670" y="654"/>
                    </a:lnTo>
                    <a:lnTo>
                      <a:pt x="602" y="710"/>
                    </a:lnTo>
                    <a:lnTo>
                      <a:pt x="539" y="771"/>
                    </a:lnTo>
                    <a:lnTo>
                      <a:pt x="480" y="835"/>
                    </a:lnTo>
                    <a:lnTo>
                      <a:pt x="424" y="904"/>
                    </a:lnTo>
                    <a:lnTo>
                      <a:pt x="373" y="975"/>
                    </a:lnTo>
                    <a:lnTo>
                      <a:pt x="326" y="1050"/>
                    </a:lnTo>
                    <a:lnTo>
                      <a:pt x="284" y="1129"/>
                    </a:lnTo>
                    <a:lnTo>
                      <a:pt x="247" y="1209"/>
                    </a:lnTo>
                    <a:lnTo>
                      <a:pt x="215" y="1293"/>
                    </a:lnTo>
                    <a:lnTo>
                      <a:pt x="188" y="1379"/>
                    </a:lnTo>
                    <a:lnTo>
                      <a:pt x="167" y="1468"/>
                    </a:lnTo>
                    <a:lnTo>
                      <a:pt x="152" y="1558"/>
                    </a:lnTo>
                    <a:lnTo>
                      <a:pt x="143" y="1650"/>
                    </a:lnTo>
                    <a:lnTo>
                      <a:pt x="140" y="1744"/>
                    </a:lnTo>
                    <a:lnTo>
                      <a:pt x="138" y="1763"/>
                    </a:lnTo>
                    <a:lnTo>
                      <a:pt x="130" y="1780"/>
                    </a:lnTo>
                    <a:lnTo>
                      <a:pt x="120" y="1794"/>
                    </a:lnTo>
                    <a:lnTo>
                      <a:pt x="105" y="1805"/>
                    </a:lnTo>
                    <a:lnTo>
                      <a:pt x="89" y="1812"/>
                    </a:lnTo>
                    <a:lnTo>
                      <a:pt x="70" y="1815"/>
                    </a:lnTo>
                    <a:lnTo>
                      <a:pt x="51" y="1812"/>
                    </a:lnTo>
                    <a:lnTo>
                      <a:pt x="34" y="1805"/>
                    </a:lnTo>
                    <a:lnTo>
                      <a:pt x="20" y="1794"/>
                    </a:lnTo>
                    <a:lnTo>
                      <a:pt x="10" y="1780"/>
                    </a:lnTo>
                    <a:lnTo>
                      <a:pt x="2" y="1763"/>
                    </a:lnTo>
                    <a:lnTo>
                      <a:pt x="0" y="1744"/>
                    </a:lnTo>
                    <a:lnTo>
                      <a:pt x="3" y="1645"/>
                    </a:lnTo>
                    <a:lnTo>
                      <a:pt x="13" y="1547"/>
                    </a:lnTo>
                    <a:lnTo>
                      <a:pt x="28" y="1451"/>
                    </a:lnTo>
                    <a:lnTo>
                      <a:pt x="50" y="1357"/>
                    </a:lnTo>
                    <a:lnTo>
                      <a:pt x="76" y="1265"/>
                    </a:lnTo>
                    <a:lnTo>
                      <a:pt x="109" y="1176"/>
                    </a:lnTo>
                    <a:lnTo>
                      <a:pt x="147" y="1090"/>
                    </a:lnTo>
                    <a:lnTo>
                      <a:pt x="190" y="1007"/>
                    </a:lnTo>
                    <a:lnTo>
                      <a:pt x="237" y="926"/>
                    </a:lnTo>
                    <a:lnTo>
                      <a:pt x="290" y="849"/>
                    </a:lnTo>
                    <a:lnTo>
                      <a:pt x="346" y="774"/>
                    </a:lnTo>
                    <a:lnTo>
                      <a:pt x="408" y="704"/>
                    </a:lnTo>
                    <a:lnTo>
                      <a:pt x="473" y="639"/>
                    </a:lnTo>
                    <a:lnTo>
                      <a:pt x="542" y="576"/>
                    </a:lnTo>
                    <a:lnTo>
                      <a:pt x="615" y="519"/>
                    </a:lnTo>
                    <a:lnTo>
                      <a:pt x="691" y="465"/>
                    </a:lnTo>
                    <a:lnTo>
                      <a:pt x="772" y="416"/>
                    </a:lnTo>
                    <a:lnTo>
                      <a:pt x="854" y="372"/>
                    </a:lnTo>
                    <a:lnTo>
                      <a:pt x="940" y="333"/>
                    </a:lnTo>
                    <a:lnTo>
                      <a:pt x="1028" y="299"/>
                    </a:lnTo>
                    <a:lnTo>
                      <a:pt x="1119" y="272"/>
                    </a:lnTo>
                    <a:lnTo>
                      <a:pt x="1212" y="248"/>
                    </a:lnTo>
                    <a:lnTo>
                      <a:pt x="1308" y="232"/>
                    </a:lnTo>
                    <a:lnTo>
                      <a:pt x="1405" y="221"/>
                    </a:lnTo>
                    <a:lnTo>
                      <a:pt x="1505" y="217"/>
                    </a:lnTo>
                    <a:lnTo>
                      <a:pt x="1408" y="120"/>
                    </a:lnTo>
                    <a:lnTo>
                      <a:pt x="1397" y="105"/>
                    </a:lnTo>
                    <a:lnTo>
                      <a:pt x="1389" y="88"/>
                    </a:lnTo>
                    <a:lnTo>
                      <a:pt x="1387" y="71"/>
                    </a:lnTo>
                    <a:lnTo>
                      <a:pt x="1389" y="53"/>
                    </a:lnTo>
                    <a:lnTo>
                      <a:pt x="1397" y="36"/>
                    </a:lnTo>
                    <a:lnTo>
                      <a:pt x="1408" y="21"/>
                    </a:lnTo>
                    <a:lnTo>
                      <a:pt x="1423" y="10"/>
                    </a:lnTo>
                    <a:lnTo>
                      <a:pt x="1440" y="2"/>
                    </a:lnTo>
                    <a:lnTo>
                      <a:pt x="1457" y="0"/>
                    </a:lnTo>
                    <a:close/>
                  </a:path>
                </a:pathLst>
              </a:custGeom>
              <a:grpFill/>
              <a:ln w="0">
                <a:noFill/>
                <a:prstDash val="solid"/>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2000">
                  <a:latin typeface="阿里巴巴普惠体" panose="00020600040101010101" pitchFamily="18" charset="-122"/>
                  <a:ea typeface="阿里巴巴普惠体" panose="00020600040101010101" pitchFamily="18" charset="-122"/>
                  <a:sym typeface="思源黑体" panose="020b0500000000000000" pitchFamily="34" charset="-122"/>
                </a:endParaRPr>
              </a:p>
            </p:txBody>
          </p:sp>
          <p:sp>
            <p:nvSpPr>
              <p:cNvPr id="21" name="Freeform 228">
                <a:extLst>
                  <a:ext uri="{FF2B5EF4-FFF2-40B4-BE49-F238E27FC236}">
                    <a16:creationId xmlns:a16="http://schemas.microsoft.com/office/drawing/2014/main" id="{706690E0-31BE-479A-B534-4B76221B3D89}"/>
                  </a:ext>
                </a:extLst>
              </p:cNvPr>
              <p:cNvSpPr/>
              <p:nvPr/>
            </p:nvSpPr>
            <p:spPr bwMode="auto">
              <a:xfrm>
                <a:off x="6534151" y="3727450"/>
                <a:ext cx="276225" cy="287338"/>
              </a:xfrm>
              <a:custGeom>
                <a:gdLst>
                  <a:gd name="T0" fmla="*/ 1691 w 1743"/>
                  <a:gd name="T1" fmla="*/ 3 h 1815"/>
                  <a:gd name="T2" fmla="*/ 1722 w 1743"/>
                  <a:gd name="T3" fmla="*/ 21 h 1815"/>
                  <a:gd name="T4" fmla="*/ 1740 w 1743"/>
                  <a:gd name="T5" fmla="*/ 52 h 1815"/>
                  <a:gd name="T6" fmla="*/ 1739 w 1743"/>
                  <a:gd name="T7" fmla="*/ 170 h 1815"/>
                  <a:gd name="T8" fmla="*/ 1714 w 1743"/>
                  <a:gd name="T9" fmla="*/ 364 h 1815"/>
                  <a:gd name="T10" fmla="*/ 1666 w 1743"/>
                  <a:gd name="T11" fmla="*/ 549 h 1815"/>
                  <a:gd name="T12" fmla="*/ 1595 w 1743"/>
                  <a:gd name="T13" fmla="*/ 724 h 1815"/>
                  <a:gd name="T14" fmla="*/ 1505 w 1743"/>
                  <a:gd name="T15" fmla="*/ 889 h 1815"/>
                  <a:gd name="T16" fmla="*/ 1395 w 1743"/>
                  <a:gd name="T17" fmla="*/ 1040 h 1815"/>
                  <a:gd name="T18" fmla="*/ 1269 w 1743"/>
                  <a:gd name="T19" fmla="*/ 1176 h 1815"/>
                  <a:gd name="T20" fmla="*/ 1126 w 1743"/>
                  <a:gd name="T21" fmla="*/ 1296 h 1815"/>
                  <a:gd name="T22" fmla="*/ 971 w 1743"/>
                  <a:gd name="T23" fmla="*/ 1399 h 1815"/>
                  <a:gd name="T24" fmla="*/ 802 w 1743"/>
                  <a:gd name="T25" fmla="*/ 1481 h 1815"/>
                  <a:gd name="T26" fmla="*/ 622 w 1743"/>
                  <a:gd name="T27" fmla="*/ 1543 h 1815"/>
                  <a:gd name="T28" fmla="*/ 434 w 1743"/>
                  <a:gd name="T29" fmla="*/ 1582 h 1815"/>
                  <a:gd name="T30" fmla="*/ 238 w 1743"/>
                  <a:gd name="T31" fmla="*/ 1598 h 1815"/>
                  <a:gd name="T32" fmla="*/ 346 w 1743"/>
                  <a:gd name="T33" fmla="*/ 1710 h 1815"/>
                  <a:gd name="T34" fmla="*/ 354 w 1743"/>
                  <a:gd name="T35" fmla="*/ 1743 h 1815"/>
                  <a:gd name="T36" fmla="*/ 346 w 1743"/>
                  <a:gd name="T37" fmla="*/ 1778 h 1815"/>
                  <a:gd name="T38" fmla="*/ 320 w 1743"/>
                  <a:gd name="T39" fmla="*/ 1805 h 1815"/>
                  <a:gd name="T40" fmla="*/ 285 w 1743"/>
                  <a:gd name="T41" fmla="*/ 1815 h 1815"/>
                  <a:gd name="T42" fmla="*/ 250 w 1743"/>
                  <a:gd name="T43" fmla="*/ 1805 h 1815"/>
                  <a:gd name="T44" fmla="*/ 20 w 1743"/>
                  <a:gd name="T45" fmla="*/ 1578 h 1815"/>
                  <a:gd name="T46" fmla="*/ 2 w 1743"/>
                  <a:gd name="T47" fmla="*/ 1546 h 1815"/>
                  <a:gd name="T48" fmla="*/ 2 w 1743"/>
                  <a:gd name="T49" fmla="*/ 1510 h 1815"/>
                  <a:gd name="T50" fmla="*/ 20 w 1743"/>
                  <a:gd name="T51" fmla="*/ 1479 h 1815"/>
                  <a:gd name="T52" fmla="*/ 251 w 1743"/>
                  <a:gd name="T53" fmla="*/ 1251 h 1815"/>
                  <a:gd name="T54" fmla="*/ 285 w 1743"/>
                  <a:gd name="T55" fmla="*/ 1243 h 1815"/>
                  <a:gd name="T56" fmla="*/ 320 w 1743"/>
                  <a:gd name="T57" fmla="*/ 1251 h 1815"/>
                  <a:gd name="T58" fmla="*/ 346 w 1743"/>
                  <a:gd name="T59" fmla="*/ 1279 h 1815"/>
                  <a:gd name="T60" fmla="*/ 354 w 1743"/>
                  <a:gd name="T61" fmla="*/ 1313 h 1815"/>
                  <a:gd name="T62" fmla="*/ 346 w 1743"/>
                  <a:gd name="T63" fmla="*/ 1348 h 1815"/>
                  <a:gd name="T64" fmla="*/ 239 w 1743"/>
                  <a:gd name="T65" fmla="*/ 1458 h 1815"/>
                  <a:gd name="T66" fmla="*/ 424 w 1743"/>
                  <a:gd name="T67" fmla="*/ 1443 h 1815"/>
                  <a:gd name="T68" fmla="*/ 601 w 1743"/>
                  <a:gd name="T69" fmla="*/ 1404 h 1815"/>
                  <a:gd name="T70" fmla="*/ 770 w 1743"/>
                  <a:gd name="T71" fmla="*/ 1343 h 1815"/>
                  <a:gd name="T72" fmla="*/ 927 w 1743"/>
                  <a:gd name="T73" fmla="*/ 1262 h 1815"/>
                  <a:gd name="T74" fmla="*/ 1072 w 1743"/>
                  <a:gd name="T75" fmla="*/ 1161 h 1815"/>
                  <a:gd name="T76" fmla="*/ 1204 w 1743"/>
                  <a:gd name="T77" fmla="*/ 1043 h 1815"/>
                  <a:gd name="T78" fmla="*/ 1318 w 1743"/>
                  <a:gd name="T79" fmla="*/ 911 h 1815"/>
                  <a:gd name="T80" fmla="*/ 1416 w 1743"/>
                  <a:gd name="T81" fmla="*/ 765 h 1815"/>
                  <a:gd name="T82" fmla="*/ 1495 w 1743"/>
                  <a:gd name="T83" fmla="*/ 605 h 1815"/>
                  <a:gd name="T84" fmla="*/ 1554 w 1743"/>
                  <a:gd name="T85" fmla="*/ 436 h 1815"/>
                  <a:gd name="T86" fmla="*/ 1590 w 1743"/>
                  <a:gd name="T87" fmla="*/ 256 h 1815"/>
                  <a:gd name="T88" fmla="*/ 1603 w 1743"/>
                  <a:gd name="T89" fmla="*/ 70 h 1815"/>
                  <a:gd name="T90" fmla="*/ 1612 w 1743"/>
                  <a:gd name="T91" fmla="*/ 35 h 1815"/>
                  <a:gd name="T92" fmla="*/ 1637 w 1743"/>
                  <a:gd name="T93" fmla="*/ 9 h 1815"/>
                  <a:gd name="T94" fmla="*/ 1673 w 1743"/>
                  <a:gd name="T95" fmla="*/ 0 h 181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743" h="1815">
                    <a:moveTo>
                      <a:pt x="1673" y="0"/>
                    </a:moveTo>
                    <a:lnTo>
                      <a:pt x="1691" y="3"/>
                    </a:lnTo>
                    <a:lnTo>
                      <a:pt x="1708" y="9"/>
                    </a:lnTo>
                    <a:lnTo>
                      <a:pt x="1722" y="21"/>
                    </a:lnTo>
                    <a:lnTo>
                      <a:pt x="1733" y="35"/>
                    </a:lnTo>
                    <a:lnTo>
                      <a:pt x="1740" y="52"/>
                    </a:lnTo>
                    <a:lnTo>
                      <a:pt x="1743" y="70"/>
                    </a:lnTo>
                    <a:lnTo>
                      <a:pt x="1739" y="170"/>
                    </a:lnTo>
                    <a:lnTo>
                      <a:pt x="1730" y="268"/>
                    </a:lnTo>
                    <a:lnTo>
                      <a:pt x="1714" y="364"/>
                    </a:lnTo>
                    <a:lnTo>
                      <a:pt x="1693" y="458"/>
                    </a:lnTo>
                    <a:lnTo>
                      <a:pt x="1666" y="549"/>
                    </a:lnTo>
                    <a:lnTo>
                      <a:pt x="1634" y="638"/>
                    </a:lnTo>
                    <a:lnTo>
                      <a:pt x="1595" y="724"/>
                    </a:lnTo>
                    <a:lnTo>
                      <a:pt x="1553" y="808"/>
                    </a:lnTo>
                    <a:lnTo>
                      <a:pt x="1505" y="889"/>
                    </a:lnTo>
                    <a:lnTo>
                      <a:pt x="1452" y="966"/>
                    </a:lnTo>
                    <a:lnTo>
                      <a:pt x="1395" y="1040"/>
                    </a:lnTo>
                    <a:lnTo>
                      <a:pt x="1334" y="1110"/>
                    </a:lnTo>
                    <a:lnTo>
                      <a:pt x="1269" y="1176"/>
                    </a:lnTo>
                    <a:lnTo>
                      <a:pt x="1199" y="1239"/>
                    </a:lnTo>
                    <a:lnTo>
                      <a:pt x="1126" y="1296"/>
                    </a:lnTo>
                    <a:lnTo>
                      <a:pt x="1050" y="1350"/>
                    </a:lnTo>
                    <a:lnTo>
                      <a:pt x="971" y="1399"/>
                    </a:lnTo>
                    <a:lnTo>
                      <a:pt x="888" y="1442"/>
                    </a:lnTo>
                    <a:lnTo>
                      <a:pt x="802" y="1481"/>
                    </a:lnTo>
                    <a:lnTo>
                      <a:pt x="713" y="1515"/>
                    </a:lnTo>
                    <a:lnTo>
                      <a:pt x="622" y="1543"/>
                    </a:lnTo>
                    <a:lnTo>
                      <a:pt x="529" y="1566"/>
                    </a:lnTo>
                    <a:lnTo>
                      <a:pt x="434" y="1582"/>
                    </a:lnTo>
                    <a:lnTo>
                      <a:pt x="338" y="1594"/>
                    </a:lnTo>
                    <a:lnTo>
                      <a:pt x="238" y="1598"/>
                    </a:lnTo>
                    <a:lnTo>
                      <a:pt x="334" y="1695"/>
                    </a:lnTo>
                    <a:lnTo>
                      <a:pt x="346" y="1710"/>
                    </a:lnTo>
                    <a:lnTo>
                      <a:pt x="352" y="1726"/>
                    </a:lnTo>
                    <a:lnTo>
                      <a:pt x="354" y="1743"/>
                    </a:lnTo>
                    <a:lnTo>
                      <a:pt x="352" y="1761"/>
                    </a:lnTo>
                    <a:lnTo>
                      <a:pt x="346" y="1778"/>
                    </a:lnTo>
                    <a:lnTo>
                      <a:pt x="334" y="1793"/>
                    </a:lnTo>
                    <a:lnTo>
                      <a:pt x="320" y="1805"/>
                    </a:lnTo>
                    <a:lnTo>
                      <a:pt x="303" y="1811"/>
                    </a:lnTo>
                    <a:lnTo>
                      <a:pt x="285" y="1815"/>
                    </a:lnTo>
                    <a:lnTo>
                      <a:pt x="267" y="1811"/>
                    </a:lnTo>
                    <a:lnTo>
                      <a:pt x="250" y="1805"/>
                    </a:lnTo>
                    <a:lnTo>
                      <a:pt x="235" y="1793"/>
                    </a:lnTo>
                    <a:lnTo>
                      <a:pt x="20" y="1578"/>
                    </a:lnTo>
                    <a:lnTo>
                      <a:pt x="9" y="1563"/>
                    </a:lnTo>
                    <a:lnTo>
                      <a:pt x="2" y="1546"/>
                    </a:lnTo>
                    <a:lnTo>
                      <a:pt x="0" y="1528"/>
                    </a:lnTo>
                    <a:lnTo>
                      <a:pt x="2" y="1510"/>
                    </a:lnTo>
                    <a:lnTo>
                      <a:pt x="9" y="1493"/>
                    </a:lnTo>
                    <a:lnTo>
                      <a:pt x="20" y="1479"/>
                    </a:lnTo>
                    <a:lnTo>
                      <a:pt x="235" y="1263"/>
                    </a:lnTo>
                    <a:lnTo>
                      <a:pt x="251" y="1251"/>
                    </a:lnTo>
                    <a:lnTo>
                      <a:pt x="267" y="1245"/>
                    </a:lnTo>
                    <a:lnTo>
                      <a:pt x="285" y="1243"/>
                    </a:lnTo>
                    <a:lnTo>
                      <a:pt x="303" y="1245"/>
                    </a:lnTo>
                    <a:lnTo>
                      <a:pt x="320" y="1251"/>
                    </a:lnTo>
                    <a:lnTo>
                      <a:pt x="334" y="1263"/>
                    </a:lnTo>
                    <a:lnTo>
                      <a:pt x="346" y="1279"/>
                    </a:lnTo>
                    <a:lnTo>
                      <a:pt x="352" y="1295"/>
                    </a:lnTo>
                    <a:lnTo>
                      <a:pt x="354" y="1313"/>
                    </a:lnTo>
                    <a:lnTo>
                      <a:pt x="352" y="1331"/>
                    </a:lnTo>
                    <a:lnTo>
                      <a:pt x="346" y="1348"/>
                    </a:lnTo>
                    <a:lnTo>
                      <a:pt x="334" y="1363"/>
                    </a:lnTo>
                    <a:lnTo>
                      <a:pt x="239" y="1458"/>
                    </a:lnTo>
                    <a:lnTo>
                      <a:pt x="332" y="1454"/>
                    </a:lnTo>
                    <a:lnTo>
                      <a:pt x="424" y="1443"/>
                    </a:lnTo>
                    <a:lnTo>
                      <a:pt x="513" y="1426"/>
                    </a:lnTo>
                    <a:lnTo>
                      <a:pt x="601" y="1404"/>
                    </a:lnTo>
                    <a:lnTo>
                      <a:pt x="687" y="1376"/>
                    </a:lnTo>
                    <a:lnTo>
                      <a:pt x="770" y="1343"/>
                    </a:lnTo>
                    <a:lnTo>
                      <a:pt x="850" y="1304"/>
                    </a:lnTo>
                    <a:lnTo>
                      <a:pt x="927" y="1262"/>
                    </a:lnTo>
                    <a:lnTo>
                      <a:pt x="1001" y="1213"/>
                    </a:lnTo>
                    <a:lnTo>
                      <a:pt x="1072" y="1161"/>
                    </a:lnTo>
                    <a:lnTo>
                      <a:pt x="1140" y="1105"/>
                    </a:lnTo>
                    <a:lnTo>
                      <a:pt x="1204" y="1043"/>
                    </a:lnTo>
                    <a:lnTo>
                      <a:pt x="1263" y="980"/>
                    </a:lnTo>
                    <a:lnTo>
                      <a:pt x="1318" y="911"/>
                    </a:lnTo>
                    <a:lnTo>
                      <a:pt x="1370" y="840"/>
                    </a:lnTo>
                    <a:lnTo>
                      <a:pt x="1416" y="765"/>
                    </a:lnTo>
                    <a:lnTo>
                      <a:pt x="1459" y="686"/>
                    </a:lnTo>
                    <a:lnTo>
                      <a:pt x="1495" y="605"/>
                    </a:lnTo>
                    <a:lnTo>
                      <a:pt x="1528" y="522"/>
                    </a:lnTo>
                    <a:lnTo>
                      <a:pt x="1554" y="436"/>
                    </a:lnTo>
                    <a:lnTo>
                      <a:pt x="1574" y="347"/>
                    </a:lnTo>
                    <a:lnTo>
                      <a:pt x="1590" y="256"/>
                    </a:lnTo>
                    <a:lnTo>
                      <a:pt x="1600" y="164"/>
                    </a:lnTo>
                    <a:lnTo>
                      <a:pt x="1603" y="70"/>
                    </a:lnTo>
                    <a:lnTo>
                      <a:pt x="1605" y="52"/>
                    </a:lnTo>
                    <a:lnTo>
                      <a:pt x="1612" y="35"/>
                    </a:lnTo>
                    <a:lnTo>
                      <a:pt x="1623" y="21"/>
                    </a:lnTo>
                    <a:lnTo>
                      <a:pt x="1637" y="9"/>
                    </a:lnTo>
                    <a:lnTo>
                      <a:pt x="1654" y="3"/>
                    </a:lnTo>
                    <a:lnTo>
                      <a:pt x="1673" y="0"/>
                    </a:lnTo>
                    <a:close/>
                  </a:path>
                </a:pathLst>
              </a:custGeom>
              <a:grpFill/>
              <a:ln w="0">
                <a:noFill/>
                <a:prstDash val="solid"/>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2000">
                  <a:latin typeface="阿里巴巴普惠体" panose="00020600040101010101" pitchFamily="18" charset="-122"/>
                  <a:ea typeface="阿里巴巴普惠体" panose="00020600040101010101" pitchFamily="18" charset="-122"/>
                  <a:sym typeface="思源黑体" panose="020b0500000000000000" pitchFamily="34" charset="-122"/>
                </a:endParaRPr>
              </a:p>
            </p:txBody>
          </p:sp>
          <p:sp>
            <p:nvSpPr>
              <p:cNvPr id="22" name="Freeform 229">
                <a:extLst>
                  <a:ext uri="{FF2B5EF4-FFF2-40B4-BE49-F238E27FC236}">
                    <a16:creationId xmlns:a16="http://schemas.microsoft.com/office/drawing/2014/main" id="{81DE02B6-7C34-48C4-A9BE-946D8B331DF6}"/>
                  </a:ext>
                </a:extLst>
              </p:cNvPr>
              <p:cNvSpPr>
                <a:spLocks noEditPoints="1"/>
              </p:cNvSpPr>
              <p:nvPr/>
            </p:nvSpPr>
            <p:spPr bwMode="auto">
              <a:xfrm>
                <a:off x="6497638" y="3667125"/>
                <a:ext cx="142875" cy="142875"/>
              </a:xfrm>
              <a:custGeom>
                <a:gdLst>
                  <a:gd name="T0" fmla="*/ 410 w 901"/>
                  <a:gd name="T1" fmla="*/ 143 h 905"/>
                  <a:gd name="T2" fmla="*/ 331 w 901"/>
                  <a:gd name="T3" fmla="*/ 164 h 905"/>
                  <a:gd name="T4" fmla="*/ 260 w 901"/>
                  <a:gd name="T5" fmla="*/ 206 h 905"/>
                  <a:gd name="T6" fmla="*/ 203 w 901"/>
                  <a:gd name="T7" fmla="*/ 262 h 905"/>
                  <a:gd name="T8" fmla="*/ 163 w 901"/>
                  <a:gd name="T9" fmla="*/ 333 h 905"/>
                  <a:gd name="T10" fmla="*/ 142 w 901"/>
                  <a:gd name="T11" fmla="*/ 413 h 905"/>
                  <a:gd name="T12" fmla="*/ 142 w 901"/>
                  <a:gd name="T13" fmla="*/ 493 h 905"/>
                  <a:gd name="T14" fmla="*/ 163 w 901"/>
                  <a:gd name="T15" fmla="*/ 572 h 905"/>
                  <a:gd name="T16" fmla="*/ 204 w 901"/>
                  <a:gd name="T17" fmla="*/ 644 h 905"/>
                  <a:gd name="T18" fmla="*/ 260 w 901"/>
                  <a:gd name="T19" fmla="*/ 701 h 905"/>
                  <a:gd name="T20" fmla="*/ 330 w 901"/>
                  <a:gd name="T21" fmla="*/ 741 h 905"/>
                  <a:gd name="T22" fmla="*/ 408 w 901"/>
                  <a:gd name="T23" fmla="*/ 763 h 905"/>
                  <a:gd name="T24" fmla="*/ 491 w 901"/>
                  <a:gd name="T25" fmla="*/ 763 h 905"/>
                  <a:gd name="T26" fmla="*/ 569 w 901"/>
                  <a:gd name="T27" fmla="*/ 741 h 905"/>
                  <a:gd name="T28" fmla="*/ 640 w 901"/>
                  <a:gd name="T29" fmla="*/ 700 h 905"/>
                  <a:gd name="T30" fmla="*/ 696 w 901"/>
                  <a:gd name="T31" fmla="*/ 643 h 905"/>
                  <a:gd name="T32" fmla="*/ 738 w 901"/>
                  <a:gd name="T33" fmla="*/ 572 h 905"/>
                  <a:gd name="T34" fmla="*/ 759 w 901"/>
                  <a:gd name="T35" fmla="*/ 493 h 905"/>
                  <a:gd name="T36" fmla="*/ 759 w 901"/>
                  <a:gd name="T37" fmla="*/ 413 h 905"/>
                  <a:gd name="T38" fmla="*/ 738 w 901"/>
                  <a:gd name="T39" fmla="*/ 333 h 905"/>
                  <a:gd name="T40" fmla="*/ 696 w 901"/>
                  <a:gd name="T41" fmla="*/ 262 h 905"/>
                  <a:gd name="T42" fmla="*/ 639 w 901"/>
                  <a:gd name="T43" fmla="*/ 205 h 905"/>
                  <a:gd name="T44" fmla="*/ 569 w 901"/>
                  <a:gd name="T45" fmla="*/ 164 h 905"/>
                  <a:gd name="T46" fmla="*/ 491 w 901"/>
                  <a:gd name="T47" fmla="*/ 143 h 905"/>
                  <a:gd name="T48" fmla="*/ 450 w 901"/>
                  <a:gd name="T49" fmla="*/ 0 h 905"/>
                  <a:gd name="T50" fmla="*/ 547 w 901"/>
                  <a:gd name="T51" fmla="*/ 11 h 905"/>
                  <a:gd name="T52" fmla="*/ 638 w 901"/>
                  <a:gd name="T53" fmla="*/ 41 h 905"/>
                  <a:gd name="T54" fmla="*/ 721 w 901"/>
                  <a:gd name="T55" fmla="*/ 90 h 905"/>
                  <a:gd name="T56" fmla="*/ 791 w 901"/>
                  <a:gd name="T57" fmla="*/ 155 h 905"/>
                  <a:gd name="T58" fmla="*/ 846 w 901"/>
                  <a:gd name="T59" fmla="*/ 234 h 905"/>
                  <a:gd name="T60" fmla="*/ 884 w 901"/>
                  <a:gd name="T61" fmla="*/ 328 h 905"/>
                  <a:gd name="T62" fmla="*/ 901 w 901"/>
                  <a:gd name="T63" fmla="*/ 427 h 905"/>
                  <a:gd name="T64" fmla="*/ 896 w 901"/>
                  <a:gd name="T65" fmla="*/ 527 h 905"/>
                  <a:gd name="T66" fmla="*/ 867 w 901"/>
                  <a:gd name="T67" fmla="*/ 626 h 905"/>
                  <a:gd name="T68" fmla="*/ 818 w 901"/>
                  <a:gd name="T69" fmla="*/ 715 h 905"/>
                  <a:gd name="T70" fmla="*/ 752 w 901"/>
                  <a:gd name="T71" fmla="*/ 789 h 905"/>
                  <a:gd name="T72" fmla="*/ 669 w 901"/>
                  <a:gd name="T73" fmla="*/ 847 h 905"/>
                  <a:gd name="T74" fmla="*/ 581 w 901"/>
                  <a:gd name="T75" fmla="*/ 886 h 905"/>
                  <a:gd name="T76" fmla="*/ 494 w 901"/>
                  <a:gd name="T77" fmla="*/ 903 h 905"/>
                  <a:gd name="T78" fmla="*/ 401 w 901"/>
                  <a:gd name="T79" fmla="*/ 902 h 905"/>
                  <a:gd name="T80" fmla="*/ 306 w 901"/>
                  <a:gd name="T81" fmla="*/ 881 h 905"/>
                  <a:gd name="T82" fmla="*/ 219 w 901"/>
                  <a:gd name="T83" fmla="*/ 841 h 905"/>
                  <a:gd name="T84" fmla="*/ 143 w 901"/>
                  <a:gd name="T85" fmla="*/ 784 h 905"/>
                  <a:gd name="T86" fmla="*/ 80 w 901"/>
                  <a:gd name="T87" fmla="*/ 712 h 905"/>
                  <a:gd name="T88" fmla="*/ 34 w 901"/>
                  <a:gd name="T89" fmla="*/ 626 h 905"/>
                  <a:gd name="T90" fmla="*/ 5 w 901"/>
                  <a:gd name="T91" fmla="*/ 527 h 905"/>
                  <a:gd name="T92" fmla="*/ 0 w 901"/>
                  <a:gd name="T93" fmla="*/ 427 h 905"/>
                  <a:gd name="T94" fmla="*/ 17 w 901"/>
                  <a:gd name="T95" fmla="*/ 328 h 905"/>
                  <a:gd name="T96" fmla="*/ 56 w 901"/>
                  <a:gd name="T97" fmla="*/ 233 h 905"/>
                  <a:gd name="T98" fmla="*/ 114 w 901"/>
                  <a:gd name="T99" fmla="*/ 151 h 905"/>
                  <a:gd name="T100" fmla="*/ 188 w 901"/>
                  <a:gd name="T101" fmla="*/ 84 h 905"/>
                  <a:gd name="T102" fmla="*/ 277 w 901"/>
                  <a:gd name="T103" fmla="*/ 35 h 905"/>
                  <a:gd name="T104" fmla="*/ 362 w 901"/>
                  <a:gd name="T105" fmla="*/ 8 h 905"/>
                  <a:gd name="T106" fmla="*/ 450 w 901"/>
                  <a:gd name="T107" fmla="*/ 0 h 90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901" h="905">
                    <a:moveTo>
                      <a:pt x="450" y="140"/>
                    </a:moveTo>
                    <a:lnTo>
                      <a:pt x="410" y="143"/>
                    </a:lnTo>
                    <a:lnTo>
                      <a:pt x="370" y="152"/>
                    </a:lnTo>
                    <a:lnTo>
                      <a:pt x="331" y="164"/>
                    </a:lnTo>
                    <a:lnTo>
                      <a:pt x="294" y="182"/>
                    </a:lnTo>
                    <a:lnTo>
                      <a:pt x="260" y="206"/>
                    </a:lnTo>
                    <a:lnTo>
                      <a:pt x="230" y="232"/>
                    </a:lnTo>
                    <a:lnTo>
                      <a:pt x="203" y="262"/>
                    </a:lnTo>
                    <a:lnTo>
                      <a:pt x="181" y="296"/>
                    </a:lnTo>
                    <a:lnTo>
                      <a:pt x="163" y="333"/>
                    </a:lnTo>
                    <a:lnTo>
                      <a:pt x="149" y="372"/>
                    </a:lnTo>
                    <a:lnTo>
                      <a:pt x="142" y="413"/>
                    </a:lnTo>
                    <a:lnTo>
                      <a:pt x="138" y="453"/>
                    </a:lnTo>
                    <a:lnTo>
                      <a:pt x="142" y="493"/>
                    </a:lnTo>
                    <a:lnTo>
                      <a:pt x="149" y="533"/>
                    </a:lnTo>
                    <a:lnTo>
                      <a:pt x="163" y="572"/>
                    </a:lnTo>
                    <a:lnTo>
                      <a:pt x="181" y="610"/>
                    </a:lnTo>
                    <a:lnTo>
                      <a:pt x="204" y="644"/>
                    </a:lnTo>
                    <a:lnTo>
                      <a:pt x="231" y="675"/>
                    </a:lnTo>
                    <a:lnTo>
                      <a:pt x="260" y="701"/>
                    </a:lnTo>
                    <a:lnTo>
                      <a:pt x="294" y="723"/>
                    </a:lnTo>
                    <a:lnTo>
                      <a:pt x="330" y="741"/>
                    </a:lnTo>
                    <a:lnTo>
                      <a:pt x="368" y="754"/>
                    </a:lnTo>
                    <a:lnTo>
                      <a:pt x="408" y="763"/>
                    </a:lnTo>
                    <a:lnTo>
                      <a:pt x="450" y="765"/>
                    </a:lnTo>
                    <a:lnTo>
                      <a:pt x="491" y="763"/>
                    </a:lnTo>
                    <a:lnTo>
                      <a:pt x="530" y="754"/>
                    </a:lnTo>
                    <a:lnTo>
                      <a:pt x="569" y="741"/>
                    </a:lnTo>
                    <a:lnTo>
                      <a:pt x="606" y="722"/>
                    </a:lnTo>
                    <a:lnTo>
                      <a:pt x="640" y="700"/>
                    </a:lnTo>
                    <a:lnTo>
                      <a:pt x="670" y="673"/>
                    </a:lnTo>
                    <a:lnTo>
                      <a:pt x="696" y="643"/>
                    </a:lnTo>
                    <a:lnTo>
                      <a:pt x="720" y="609"/>
                    </a:lnTo>
                    <a:lnTo>
                      <a:pt x="738" y="572"/>
                    </a:lnTo>
                    <a:lnTo>
                      <a:pt x="750" y="533"/>
                    </a:lnTo>
                    <a:lnTo>
                      <a:pt x="759" y="493"/>
                    </a:lnTo>
                    <a:lnTo>
                      <a:pt x="761" y="453"/>
                    </a:lnTo>
                    <a:lnTo>
                      <a:pt x="759" y="413"/>
                    </a:lnTo>
                    <a:lnTo>
                      <a:pt x="750" y="372"/>
                    </a:lnTo>
                    <a:lnTo>
                      <a:pt x="738" y="333"/>
                    </a:lnTo>
                    <a:lnTo>
                      <a:pt x="719" y="296"/>
                    </a:lnTo>
                    <a:lnTo>
                      <a:pt x="696" y="262"/>
                    </a:lnTo>
                    <a:lnTo>
                      <a:pt x="670" y="231"/>
                    </a:lnTo>
                    <a:lnTo>
                      <a:pt x="639" y="205"/>
                    </a:lnTo>
                    <a:lnTo>
                      <a:pt x="605" y="182"/>
                    </a:lnTo>
                    <a:lnTo>
                      <a:pt x="569" y="164"/>
                    </a:lnTo>
                    <a:lnTo>
                      <a:pt x="531" y="152"/>
                    </a:lnTo>
                    <a:lnTo>
                      <a:pt x="491" y="143"/>
                    </a:lnTo>
                    <a:lnTo>
                      <a:pt x="450" y="140"/>
                    </a:lnTo>
                    <a:close/>
                    <a:moveTo>
                      <a:pt x="450" y="0"/>
                    </a:moveTo>
                    <a:lnTo>
                      <a:pt x="500" y="3"/>
                    </a:lnTo>
                    <a:lnTo>
                      <a:pt x="547" y="11"/>
                    </a:lnTo>
                    <a:lnTo>
                      <a:pt x="594" y="23"/>
                    </a:lnTo>
                    <a:lnTo>
                      <a:pt x="638" y="41"/>
                    </a:lnTo>
                    <a:lnTo>
                      <a:pt x="681" y="64"/>
                    </a:lnTo>
                    <a:lnTo>
                      <a:pt x="721" y="90"/>
                    </a:lnTo>
                    <a:lnTo>
                      <a:pt x="757" y="121"/>
                    </a:lnTo>
                    <a:lnTo>
                      <a:pt x="791" y="155"/>
                    </a:lnTo>
                    <a:lnTo>
                      <a:pt x="820" y="193"/>
                    </a:lnTo>
                    <a:lnTo>
                      <a:pt x="846" y="234"/>
                    </a:lnTo>
                    <a:lnTo>
                      <a:pt x="867" y="279"/>
                    </a:lnTo>
                    <a:lnTo>
                      <a:pt x="884" y="328"/>
                    </a:lnTo>
                    <a:lnTo>
                      <a:pt x="896" y="378"/>
                    </a:lnTo>
                    <a:lnTo>
                      <a:pt x="901" y="427"/>
                    </a:lnTo>
                    <a:lnTo>
                      <a:pt x="901" y="477"/>
                    </a:lnTo>
                    <a:lnTo>
                      <a:pt x="896" y="527"/>
                    </a:lnTo>
                    <a:lnTo>
                      <a:pt x="884" y="577"/>
                    </a:lnTo>
                    <a:lnTo>
                      <a:pt x="867" y="626"/>
                    </a:lnTo>
                    <a:lnTo>
                      <a:pt x="845" y="671"/>
                    </a:lnTo>
                    <a:lnTo>
                      <a:pt x="818" y="715"/>
                    </a:lnTo>
                    <a:lnTo>
                      <a:pt x="786" y="754"/>
                    </a:lnTo>
                    <a:lnTo>
                      <a:pt x="752" y="789"/>
                    </a:lnTo>
                    <a:lnTo>
                      <a:pt x="711" y="821"/>
                    </a:lnTo>
                    <a:lnTo>
                      <a:pt x="669" y="847"/>
                    </a:lnTo>
                    <a:lnTo>
                      <a:pt x="622" y="870"/>
                    </a:lnTo>
                    <a:lnTo>
                      <a:pt x="581" y="886"/>
                    </a:lnTo>
                    <a:lnTo>
                      <a:pt x="538" y="896"/>
                    </a:lnTo>
                    <a:lnTo>
                      <a:pt x="494" y="903"/>
                    </a:lnTo>
                    <a:lnTo>
                      <a:pt x="450" y="905"/>
                    </a:lnTo>
                    <a:lnTo>
                      <a:pt x="401" y="902"/>
                    </a:lnTo>
                    <a:lnTo>
                      <a:pt x="352" y="894"/>
                    </a:lnTo>
                    <a:lnTo>
                      <a:pt x="306" y="881"/>
                    </a:lnTo>
                    <a:lnTo>
                      <a:pt x="261" y="863"/>
                    </a:lnTo>
                    <a:lnTo>
                      <a:pt x="219" y="841"/>
                    </a:lnTo>
                    <a:lnTo>
                      <a:pt x="180" y="815"/>
                    </a:lnTo>
                    <a:lnTo>
                      <a:pt x="143" y="784"/>
                    </a:lnTo>
                    <a:lnTo>
                      <a:pt x="110" y="750"/>
                    </a:lnTo>
                    <a:lnTo>
                      <a:pt x="80" y="712"/>
                    </a:lnTo>
                    <a:lnTo>
                      <a:pt x="55" y="670"/>
                    </a:lnTo>
                    <a:lnTo>
                      <a:pt x="34" y="626"/>
                    </a:lnTo>
                    <a:lnTo>
                      <a:pt x="17" y="577"/>
                    </a:lnTo>
                    <a:lnTo>
                      <a:pt x="5" y="527"/>
                    </a:lnTo>
                    <a:lnTo>
                      <a:pt x="0" y="477"/>
                    </a:lnTo>
                    <a:lnTo>
                      <a:pt x="0" y="427"/>
                    </a:lnTo>
                    <a:lnTo>
                      <a:pt x="5" y="378"/>
                    </a:lnTo>
                    <a:lnTo>
                      <a:pt x="17" y="328"/>
                    </a:lnTo>
                    <a:lnTo>
                      <a:pt x="34" y="279"/>
                    </a:lnTo>
                    <a:lnTo>
                      <a:pt x="56" y="233"/>
                    </a:lnTo>
                    <a:lnTo>
                      <a:pt x="82" y="190"/>
                    </a:lnTo>
                    <a:lnTo>
                      <a:pt x="114" y="151"/>
                    </a:lnTo>
                    <a:lnTo>
                      <a:pt x="149" y="116"/>
                    </a:lnTo>
                    <a:lnTo>
                      <a:pt x="188" y="84"/>
                    </a:lnTo>
                    <a:lnTo>
                      <a:pt x="232" y="57"/>
                    </a:lnTo>
                    <a:lnTo>
                      <a:pt x="277" y="35"/>
                    </a:lnTo>
                    <a:lnTo>
                      <a:pt x="320" y="20"/>
                    </a:lnTo>
                    <a:lnTo>
                      <a:pt x="362" y="8"/>
                    </a:lnTo>
                    <a:lnTo>
                      <a:pt x="405" y="2"/>
                    </a:lnTo>
                    <a:lnTo>
                      <a:pt x="450" y="0"/>
                    </a:lnTo>
                    <a:close/>
                  </a:path>
                </a:pathLst>
              </a:custGeom>
              <a:grpFill/>
              <a:ln w="0">
                <a:noFill/>
                <a:prstDash val="solid"/>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2000">
                  <a:latin typeface="阿里巴巴普惠体" panose="00020600040101010101" pitchFamily="18" charset="-122"/>
                  <a:ea typeface="阿里巴巴普惠体" panose="00020600040101010101" pitchFamily="18" charset="-122"/>
                  <a:sym typeface="思源黑体" panose="020b0500000000000000" pitchFamily="34" charset="-122"/>
                </a:endParaRPr>
              </a:p>
            </p:txBody>
          </p:sp>
          <p:sp>
            <p:nvSpPr>
              <p:cNvPr id="23" name="Freeform 230">
                <a:extLst>
                  <a:ext uri="{FF2B5EF4-FFF2-40B4-BE49-F238E27FC236}">
                    <a16:creationId xmlns:a16="http://schemas.microsoft.com/office/drawing/2014/main" id="{F6071662-EC05-490D-AE4B-3FE1DD4F88EC}"/>
                  </a:ext>
                </a:extLst>
              </p:cNvPr>
              <p:cNvSpPr>
                <a:spLocks noEditPoints="1"/>
              </p:cNvSpPr>
              <p:nvPr/>
            </p:nvSpPr>
            <p:spPr bwMode="auto">
              <a:xfrm>
                <a:off x="6405563" y="3575050"/>
                <a:ext cx="327025" cy="327025"/>
              </a:xfrm>
              <a:custGeom>
                <a:gdLst>
                  <a:gd name="T0" fmla="*/ 599 w 2059"/>
                  <a:gd name="T1" fmla="*/ 201 h 2062"/>
                  <a:gd name="T2" fmla="*/ 653 w 2059"/>
                  <a:gd name="T3" fmla="*/ 375 h 2062"/>
                  <a:gd name="T4" fmla="*/ 421 w 2059"/>
                  <a:gd name="T5" fmla="*/ 624 h 2062"/>
                  <a:gd name="T6" fmla="*/ 211 w 2059"/>
                  <a:gd name="T7" fmla="*/ 598 h 2062"/>
                  <a:gd name="T8" fmla="*/ 139 w 2059"/>
                  <a:gd name="T9" fmla="*/ 743 h 2062"/>
                  <a:gd name="T10" fmla="*/ 287 w 2059"/>
                  <a:gd name="T11" fmla="*/ 819 h 2062"/>
                  <a:gd name="T12" fmla="*/ 312 w 2059"/>
                  <a:gd name="T13" fmla="*/ 1172 h 2062"/>
                  <a:gd name="T14" fmla="*/ 144 w 2059"/>
                  <a:gd name="T15" fmla="*/ 1304 h 2062"/>
                  <a:gd name="T16" fmla="*/ 197 w 2059"/>
                  <a:gd name="T17" fmla="*/ 1457 h 2062"/>
                  <a:gd name="T18" fmla="*/ 336 w 2059"/>
                  <a:gd name="T19" fmla="*/ 1411 h 2062"/>
                  <a:gd name="T20" fmla="*/ 532 w 2059"/>
                  <a:gd name="T21" fmla="*/ 1567 h 2062"/>
                  <a:gd name="T22" fmla="*/ 598 w 2059"/>
                  <a:gd name="T23" fmla="*/ 1845 h 2062"/>
                  <a:gd name="T24" fmla="*/ 749 w 2059"/>
                  <a:gd name="T25" fmla="*/ 1920 h 2062"/>
                  <a:gd name="T26" fmla="*/ 867 w 2059"/>
                  <a:gd name="T27" fmla="*/ 1747 h 2062"/>
                  <a:gd name="T28" fmla="*/ 1184 w 2059"/>
                  <a:gd name="T29" fmla="*/ 1747 h 2062"/>
                  <a:gd name="T30" fmla="*/ 1303 w 2059"/>
                  <a:gd name="T31" fmla="*/ 1919 h 2062"/>
                  <a:gd name="T32" fmla="*/ 1457 w 2059"/>
                  <a:gd name="T33" fmla="*/ 1861 h 2062"/>
                  <a:gd name="T34" fmla="*/ 1405 w 2059"/>
                  <a:gd name="T35" fmla="*/ 1705 h 2062"/>
                  <a:gd name="T36" fmla="*/ 1603 w 2059"/>
                  <a:gd name="T37" fmla="*/ 1484 h 2062"/>
                  <a:gd name="T38" fmla="*/ 1845 w 2059"/>
                  <a:gd name="T39" fmla="*/ 1462 h 2062"/>
                  <a:gd name="T40" fmla="*/ 1917 w 2059"/>
                  <a:gd name="T41" fmla="*/ 1322 h 2062"/>
                  <a:gd name="T42" fmla="*/ 1788 w 2059"/>
                  <a:gd name="T43" fmla="*/ 1252 h 2062"/>
                  <a:gd name="T44" fmla="*/ 1756 w 2059"/>
                  <a:gd name="T45" fmla="*/ 960 h 2062"/>
                  <a:gd name="T46" fmla="*/ 1915 w 2059"/>
                  <a:gd name="T47" fmla="*/ 755 h 2062"/>
                  <a:gd name="T48" fmla="*/ 1848 w 2059"/>
                  <a:gd name="T49" fmla="*/ 598 h 2062"/>
                  <a:gd name="T50" fmla="*/ 1637 w 2059"/>
                  <a:gd name="T51" fmla="*/ 624 h 2062"/>
                  <a:gd name="T52" fmla="*/ 1406 w 2059"/>
                  <a:gd name="T53" fmla="*/ 375 h 2062"/>
                  <a:gd name="T54" fmla="*/ 1458 w 2059"/>
                  <a:gd name="T55" fmla="*/ 200 h 2062"/>
                  <a:gd name="T56" fmla="*/ 1305 w 2059"/>
                  <a:gd name="T57" fmla="*/ 143 h 2062"/>
                  <a:gd name="T58" fmla="*/ 1172 w 2059"/>
                  <a:gd name="T59" fmla="*/ 313 h 2062"/>
                  <a:gd name="T60" fmla="*/ 819 w 2059"/>
                  <a:gd name="T61" fmla="*/ 287 h 2062"/>
                  <a:gd name="T62" fmla="*/ 1315 w 2059"/>
                  <a:gd name="T63" fmla="*/ 0 h 2062"/>
                  <a:gd name="T64" fmla="*/ 1590 w 2059"/>
                  <a:gd name="T65" fmla="*/ 151 h 2062"/>
                  <a:gd name="T66" fmla="*/ 1684 w 2059"/>
                  <a:gd name="T67" fmla="*/ 455 h 2062"/>
                  <a:gd name="T68" fmla="*/ 1946 w 2059"/>
                  <a:gd name="T69" fmla="*/ 492 h 2062"/>
                  <a:gd name="T70" fmla="*/ 2047 w 2059"/>
                  <a:gd name="T71" fmla="*/ 805 h 2062"/>
                  <a:gd name="T72" fmla="*/ 1900 w 2059"/>
                  <a:gd name="T73" fmla="*/ 1068 h 2062"/>
                  <a:gd name="T74" fmla="*/ 2056 w 2059"/>
                  <a:gd name="T75" fmla="*/ 1286 h 2062"/>
                  <a:gd name="T76" fmla="*/ 1925 w 2059"/>
                  <a:gd name="T77" fmla="*/ 1584 h 2062"/>
                  <a:gd name="T78" fmla="*/ 1646 w 2059"/>
                  <a:gd name="T79" fmla="*/ 1647 h 2062"/>
                  <a:gd name="T80" fmla="*/ 1579 w 2059"/>
                  <a:gd name="T81" fmla="*/ 1933 h 2062"/>
                  <a:gd name="T82" fmla="*/ 1288 w 2059"/>
                  <a:gd name="T83" fmla="*/ 2060 h 2062"/>
                  <a:gd name="T84" fmla="*/ 1067 w 2059"/>
                  <a:gd name="T85" fmla="*/ 1903 h 2062"/>
                  <a:gd name="T86" fmla="*/ 797 w 2059"/>
                  <a:gd name="T87" fmla="*/ 2053 h 2062"/>
                  <a:gd name="T88" fmla="*/ 489 w 2059"/>
                  <a:gd name="T89" fmla="*/ 1946 h 2062"/>
                  <a:gd name="T90" fmla="*/ 454 w 2059"/>
                  <a:gd name="T91" fmla="*/ 1687 h 2062"/>
                  <a:gd name="T92" fmla="*/ 157 w 2059"/>
                  <a:gd name="T93" fmla="*/ 1596 h 2062"/>
                  <a:gd name="T94" fmla="*/ 0 w 2059"/>
                  <a:gd name="T95" fmla="*/ 1317 h 2062"/>
                  <a:gd name="T96" fmla="*/ 166 w 2059"/>
                  <a:gd name="T97" fmla="*/ 1144 h 2062"/>
                  <a:gd name="T98" fmla="*/ 23 w 2059"/>
                  <a:gd name="T99" fmla="*/ 828 h 2062"/>
                  <a:gd name="T100" fmla="*/ 94 w 2059"/>
                  <a:gd name="T101" fmla="*/ 510 h 2062"/>
                  <a:gd name="T102" fmla="*/ 339 w 2059"/>
                  <a:gd name="T103" fmla="*/ 499 h 2062"/>
                  <a:gd name="T104" fmla="*/ 460 w 2059"/>
                  <a:gd name="T105" fmla="*/ 181 h 2062"/>
                  <a:gd name="T106" fmla="*/ 714 w 2059"/>
                  <a:gd name="T107" fmla="*/ 4 h 2062"/>
                  <a:gd name="T108" fmla="*/ 888 w 2059"/>
                  <a:gd name="T109" fmla="*/ 96 h 2062"/>
                  <a:gd name="T110" fmla="*/ 1217 w 2059"/>
                  <a:gd name="T111" fmla="*/ 34 h 20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059" h="2062">
                    <a:moveTo>
                      <a:pt x="745" y="140"/>
                    </a:moveTo>
                    <a:lnTo>
                      <a:pt x="743" y="140"/>
                    </a:lnTo>
                    <a:lnTo>
                      <a:pt x="741" y="140"/>
                    </a:lnTo>
                    <a:lnTo>
                      <a:pt x="739" y="141"/>
                    </a:lnTo>
                    <a:lnTo>
                      <a:pt x="606" y="196"/>
                    </a:lnTo>
                    <a:lnTo>
                      <a:pt x="603" y="197"/>
                    </a:lnTo>
                    <a:lnTo>
                      <a:pt x="601" y="199"/>
                    </a:lnTo>
                    <a:lnTo>
                      <a:pt x="599" y="201"/>
                    </a:lnTo>
                    <a:lnTo>
                      <a:pt x="598" y="205"/>
                    </a:lnTo>
                    <a:lnTo>
                      <a:pt x="597" y="206"/>
                    </a:lnTo>
                    <a:lnTo>
                      <a:pt x="597" y="209"/>
                    </a:lnTo>
                    <a:lnTo>
                      <a:pt x="597" y="212"/>
                    </a:lnTo>
                    <a:lnTo>
                      <a:pt x="598" y="215"/>
                    </a:lnTo>
                    <a:lnTo>
                      <a:pt x="649" y="337"/>
                    </a:lnTo>
                    <a:lnTo>
                      <a:pt x="653" y="356"/>
                    </a:lnTo>
                    <a:lnTo>
                      <a:pt x="653" y="375"/>
                    </a:lnTo>
                    <a:lnTo>
                      <a:pt x="647" y="393"/>
                    </a:lnTo>
                    <a:lnTo>
                      <a:pt x="637" y="409"/>
                    </a:lnTo>
                    <a:lnTo>
                      <a:pt x="622" y="422"/>
                    </a:lnTo>
                    <a:lnTo>
                      <a:pt x="576" y="456"/>
                    </a:lnTo>
                    <a:lnTo>
                      <a:pt x="532" y="493"/>
                    </a:lnTo>
                    <a:lnTo>
                      <a:pt x="492" y="533"/>
                    </a:lnTo>
                    <a:lnTo>
                      <a:pt x="455" y="577"/>
                    </a:lnTo>
                    <a:lnTo>
                      <a:pt x="421" y="624"/>
                    </a:lnTo>
                    <a:lnTo>
                      <a:pt x="408" y="638"/>
                    </a:lnTo>
                    <a:lnTo>
                      <a:pt x="392" y="648"/>
                    </a:lnTo>
                    <a:lnTo>
                      <a:pt x="374" y="653"/>
                    </a:lnTo>
                    <a:lnTo>
                      <a:pt x="355" y="654"/>
                    </a:lnTo>
                    <a:lnTo>
                      <a:pt x="336" y="649"/>
                    </a:lnTo>
                    <a:lnTo>
                      <a:pt x="215" y="599"/>
                    </a:lnTo>
                    <a:lnTo>
                      <a:pt x="212" y="598"/>
                    </a:lnTo>
                    <a:lnTo>
                      <a:pt x="211" y="598"/>
                    </a:lnTo>
                    <a:lnTo>
                      <a:pt x="209" y="597"/>
                    </a:lnTo>
                    <a:lnTo>
                      <a:pt x="206" y="598"/>
                    </a:lnTo>
                    <a:lnTo>
                      <a:pt x="203" y="599"/>
                    </a:lnTo>
                    <a:lnTo>
                      <a:pt x="200" y="600"/>
                    </a:lnTo>
                    <a:lnTo>
                      <a:pt x="197" y="603"/>
                    </a:lnTo>
                    <a:lnTo>
                      <a:pt x="194" y="607"/>
                    </a:lnTo>
                    <a:lnTo>
                      <a:pt x="140" y="739"/>
                    </a:lnTo>
                    <a:lnTo>
                      <a:pt x="139" y="743"/>
                    </a:lnTo>
                    <a:lnTo>
                      <a:pt x="139" y="748"/>
                    </a:lnTo>
                    <a:lnTo>
                      <a:pt x="140" y="751"/>
                    </a:lnTo>
                    <a:lnTo>
                      <a:pt x="141" y="753"/>
                    </a:lnTo>
                    <a:lnTo>
                      <a:pt x="143" y="755"/>
                    </a:lnTo>
                    <a:lnTo>
                      <a:pt x="145" y="756"/>
                    </a:lnTo>
                    <a:lnTo>
                      <a:pt x="148" y="758"/>
                    </a:lnTo>
                    <a:lnTo>
                      <a:pt x="270" y="809"/>
                    </a:lnTo>
                    <a:lnTo>
                      <a:pt x="287" y="819"/>
                    </a:lnTo>
                    <a:lnTo>
                      <a:pt x="299" y="832"/>
                    </a:lnTo>
                    <a:lnTo>
                      <a:pt x="309" y="849"/>
                    </a:lnTo>
                    <a:lnTo>
                      <a:pt x="313" y="867"/>
                    </a:lnTo>
                    <a:lnTo>
                      <a:pt x="312" y="888"/>
                    </a:lnTo>
                    <a:lnTo>
                      <a:pt x="301" y="959"/>
                    </a:lnTo>
                    <a:lnTo>
                      <a:pt x="297" y="1030"/>
                    </a:lnTo>
                    <a:lnTo>
                      <a:pt x="301" y="1102"/>
                    </a:lnTo>
                    <a:lnTo>
                      <a:pt x="312" y="1172"/>
                    </a:lnTo>
                    <a:lnTo>
                      <a:pt x="313" y="1192"/>
                    </a:lnTo>
                    <a:lnTo>
                      <a:pt x="309" y="1211"/>
                    </a:lnTo>
                    <a:lnTo>
                      <a:pt x="299" y="1227"/>
                    </a:lnTo>
                    <a:lnTo>
                      <a:pt x="287" y="1241"/>
                    </a:lnTo>
                    <a:lnTo>
                      <a:pt x="270" y="1251"/>
                    </a:lnTo>
                    <a:lnTo>
                      <a:pt x="148" y="1301"/>
                    </a:lnTo>
                    <a:lnTo>
                      <a:pt x="146" y="1302"/>
                    </a:lnTo>
                    <a:lnTo>
                      <a:pt x="144" y="1304"/>
                    </a:lnTo>
                    <a:lnTo>
                      <a:pt x="141" y="1307"/>
                    </a:lnTo>
                    <a:lnTo>
                      <a:pt x="140" y="1309"/>
                    </a:lnTo>
                    <a:lnTo>
                      <a:pt x="139" y="1311"/>
                    </a:lnTo>
                    <a:lnTo>
                      <a:pt x="139" y="1314"/>
                    </a:lnTo>
                    <a:lnTo>
                      <a:pt x="139" y="1317"/>
                    </a:lnTo>
                    <a:lnTo>
                      <a:pt x="140" y="1320"/>
                    </a:lnTo>
                    <a:lnTo>
                      <a:pt x="194" y="1453"/>
                    </a:lnTo>
                    <a:lnTo>
                      <a:pt x="197" y="1457"/>
                    </a:lnTo>
                    <a:lnTo>
                      <a:pt x="200" y="1459"/>
                    </a:lnTo>
                    <a:lnTo>
                      <a:pt x="203" y="1461"/>
                    </a:lnTo>
                    <a:lnTo>
                      <a:pt x="206" y="1462"/>
                    </a:lnTo>
                    <a:lnTo>
                      <a:pt x="209" y="1462"/>
                    </a:lnTo>
                    <a:lnTo>
                      <a:pt x="211" y="1462"/>
                    </a:lnTo>
                    <a:lnTo>
                      <a:pt x="212" y="1461"/>
                    </a:lnTo>
                    <a:lnTo>
                      <a:pt x="215" y="1461"/>
                    </a:lnTo>
                    <a:lnTo>
                      <a:pt x="336" y="1411"/>
                    </a:lnTo>
                    <a:lnTo>
                      <a:pt x="355" y="1406"/>
                    </a:lnTo>
                    <a:lnTo>
                      <a:pt x="374" y="1406"/>
                    </a:lnTo>
                    <a:lnTo>
                      <a:pt x="392" y="1412"/>
                    </a:lnTo>
                    <a:lnTo>
                      <a:pt x="408" y="1422"/>
                    </a:lnTo>
                    <a:lnTo>
                      <a:pt x="421" y="1437"/>
                    </a:lnTo>
                    <a:lnTo>
                      <a:pt x="455" y="1484"/>
                    </a:lnTo>
                    <a:lnTo>
                      <a:pt x="492" y="1527"/>
                    </a:lnTo>
                    <a:lnTo>
                      <a:pt x="532" y="1567"/>
                    </a:lnTo>
                    <a:lnTo>
                      <a:pt x="576" y="1605"/>
                    </a:lnTo>
                    <a:lnTo>
                      <a:pt x="622" y="1639"/>
                    </a:lnTo>
                    <a:lnTo>
                      <a:pt x="637" y="1651"/>
                    </a:lnTo>
                    <a:lnTo>
                      <a:pt x="647" y="1667"/>
                    </a:lnTo>
                    <a:lnTo>
                      <a:pt x="652" y="1685"/>
                    </a:lnTo>
                    <a:lnTo>
                      <a:pt x="653" y="1704"/>
                    </a:lnTo>
                    <a:lnTo>
                      <a:pt x="648" y="1723"/>
                    </a:lnTo>
                    <a:lnTo>
                      <a:pt x="598" y="1845"/>
                    </a:lnTo>
                    <a:lnTo>
                      <a:pt x="596" y="1853"/>
                    </a:lnTo>
                    <a:lnTo>
                      <a:pt x="599" y="1860"/>
                    </a:lnTo>
                    <a:lnTo>
                      <a:pt x="605" y="1864"/>
                    </a:lnTo>
                    <a:lnTo>
                      <a:pt x="738" y="1920"/>
                    </a:lnTo>
                    <a:lnTo>
                      <a:pt x="741" y="1921"/>
                    </a:lnTo>
                    <a:lnTo>
                      <a:pt x="743" y="1921"/>
                    </a:lnTo>
                    <a:lnTo>
                      <a:pt x="746" y="1921"/>
                    </a:lnTo>
                    <a:lnTo>
                      <a:pt x="749" y="1920"/>
                    </a:lnTo>
                    <a:lnTo>
                      <a:pt x="752" y="1919"/>
                    </a:lnTo>
                    <a:lnTo>
                      <a:pt x="756" y="1915"/>
                    </a:lnTo>
                    <a:lnTo>
                      <a:pt x="758" y="1912"/>
                    </a:lnTo>
                    <a:lnTo>
                      <a:pt x="807" y="1790"/>
                    </a:lnTo>
                    <a:lnTo>
                      <a:pt x="818" y="1773"/>
                    </a:lnTo>
                    <a:lnTo>
                      <a:pt x="832" y="1761"/>
                    </a:lnTo>
                    <a:lnTo>
                      <a:pt x="848" y="1751"/>
                    </a:lnTo>
                    <a:lnTo>
                      <a:pt x="867" y="1747"/>
                    </a:lnTo>
                    <a:lnTo>
                      <a:pt x="886" y="1748"/>
                    </a:lnTo>
                    <a:lnTo>
                      <a:pt x="957" y="1758"/>
                    </a:lnTo>
                    <a:lnTo>
                      <a:pt x="1029" y="1762"/>
                    </a:lnTo>
                    <a:lnTo>
                      <a:pt x="1100" y="1758"/>
                    </a:lnTo>
                    <a:lnTo>
                      <a:pt x="1171" y="1748"/>
                    </a:lnTo>
                    <a:lnTo>
                      <a:pt x="1175" y="1748"/>
                    </a:lnTo>
                    <a:lnTo>
                      <a:pt x="1180" y="1747"/>
                    </a:lnTo>
                    <a:lnTo>
                      <a:pt x="1184" y="1747"/>
                    </a:lnTo>
                    <a:lnTo>
                      <a:pt x="1200" y="1749"/>
                    </a:lnTo>
                    <a:lnTo>
                      <a:pt x="1215" y="1754"/>
                    </a:lnTo>
                    <a:lnTo>
                      <a:pt x="1229" y="1763"/>
                    </a:lnTo>
                    <a:lnTo>
                      <a:pt x="1241" y="1775"/>
                    </a:lnTo>
                    <a:lnTo>
                      <a:pt x="1249" y="1790"/>
                    </a:lnTo>
                    <a:lnTo>
                      <a:pt x="1299" y="1912"/>
                    </a:lnTo>
                    <a:lnTo>
                      <a:pt x="1301" y="1915"/>
                    </a:lnTo>
                    <a:lnTo>
                      <a:pt x="1303" y="1919"/>
                    </a:lnTo>
                    <a:lnTo>
                      <a:pt x="1306" y="1920"/>
                    </a:lnTo>
                    <a:lnTo>
                      <a:pt x="1309" y="1921"/>
                    </a:lnTo>
                    <a:lnTo>
                      <a:pt x="1313" y="1921"/>
                    </a:lnTo>
                    <a:lnTo>
                      <a:pt x="1316" y="1921"/>
                    </a:lnTo>
                    <a:lnTo>
                      <a:pt x="1319" y="1920"/>
                    </a:lnTo>
                    <a:lnTo>
                      <a:pt x="1451" y="1864"/>
                    </a:lnTo>
                    <a:lnTo>
                      <a:pt x="1454" y="1863"/>
                    </a:lnTo>
                    <a:lnTo>
                      <a:pt x="1457" y="1861"/>
                    </a:lnTo>
                    <a:lnTo>
                      <a:pt x="1459" y="1859"/>
                    </a:lnTo>
                    <a:lnTo>
                      <a:pt x="1460" y="1857"/>
                    </a:lnTo>
                    <a:lnTo>
                      <a:pt x="1461" y="1855"/>
                    </a:lnTo>
                    <a:lnTo>
                      <a:pt x="1461" y="1853"/>
                    </a:lnTo>
                    <a:lnTo>
                      <a:pt x="1461" y="1850"/>
                    </a:lnTo>
                    <a:lnTo>
                      <a:pt x="1460" y="1845"/>
                    </a:lnTo>
                    <a:lnTo>
                      <a:pt x="1409" y="1723"/>
                    </a:lnTo>
                    <a:lnTo>
                      <a:pt x="1405" y="1705"/>
                    </a:lnTo>
                    <a:lnTo>
                      <a:pt x="1405" y="1686"/>
                    </a:lnTo>
                    <a:lnTo>
                      <a:pt x="1411" y="1668"/>
                    </a:lnTo>
                    <a:lnTo>
                      <a:pt x="1421" y="1652"/>
                    </a:lnTo>
                    <a:lnTo>
                      <a:pt x="1435" y="1639"/>
                    </a:lnTo>
                    <a:lnTo>
                      <a:pt x="1482" y="1606"/>
                    </a:lnTo>
                    <a:lnTo>
                      <a:pt x="1525" y="1569"/>
                    </a:lnTo>
                    <a:lnTo>
                      <a:pt x="1566" y="1527"/>
                    </a:lnTo>
                    <a:lnTo>
                      <a:pt x="1603" y="1484"/>
                    </a:lnTo>
                    <a:lnTo>
                      <a:pt x="1637" y="1437"/>
                    </a:lnTo>
                    <a:lnTo>
                      <a:pt x="1649" y="1423"/>
                    </a:lnTo>
                    <a:lnTo>
                      <a:pt x="1665" y="1413"/>
                    </a:lnTo>
                    <a:lnTo>
                      <a:pt x="1683" y="1407"/>
                    </a:lnTo>
                    <a:lnTo>
                      <a:pt x="1702" y="1407"/>
                    </a:lnTo>
                    <a:lnTo>
                      <a:pt x="1721" y="1412"/>
                    </a:lnTo>
                    <a:lnTo>
                      <a:pt x="1843" y="1462"/>
                    </a:lnTo>
                    <a:lnTo>
                      <a:pt x="1845" y="1462"/>
                    </a:lnTo>
                    <a:lnTo>
                      <a:pt x="1846" y="1464"/>
                    </a:lnTo>
                    <a:lnTo>
                      <a:pt x="1848" y="1464"/>
                    </a:lnTo>
                    <a:lnTo>
                      <a:pt x="1851" y="1464"/>
                    </a:lnTo>
                    <a:lnTo>
                      <a:pt x="1855" y="1462"/>
                    </a:lnTo>
                    <a:lnTo>
                      <a:pt x="1858" y="1460"/>
                    </a:lnTo>
                    <a:lnTo>
                      <a:pt x="1861" y="1458"/>
                    </a:lnTo>
                    <a:lnTo>
                      <a:pt x="1863" y="1454"/>
                    </a:lnTo>
                    <a:lnTo>
                      <a:pt x="1917" y="1322"/>
                    </a:lnTo>
                    <a:lnTo>
                      <a:pt x="1918" y="1318"/>
                    </a:lnTo>
                    <a:lnTo>
                      <a:pt x="1918" y="1314"/>
                    </a:lnTo>
                    <a:lnTo>
                      <a:pt x="1917" y="1311"/>
                    </a:lnTo>
                    <a:lnTo>
                      <a:pt x="1916" y="1309"/>
                    </a:lnTo>
                    <a:lnTo>
                      <a:pt x="1915" y="1307"/>
                    </a:lnTo>
                    <a:lnTo>
                      <a:pt x="1913" y="1304"/>
                    </a:lnTo>
                    <a:lnTo>
                      <a:pt x="1910" y="1302"/>
                    </a:lnTo>
                    <a:lnTo>
                      <a:pt x="1788" y="1252"/>
                    </a:lnTo>
                    <a:lnTo>
                      <a:pt x="1771" y="1243"/>
                    </a:lnTo>
                    <a:lnTo>
                      <a:pt x="1758" y="1229"/>
                    </a:lnTo>
                    <a:lnTo>
                      <a:pt x="1749" y="1212"/>
                    </a:lnTo>
                    <a:lnTo>
                      <a:pt x="1745" y="1193"/>
                    </a:lnTo>
                    <a:lnTo>
                      <a:pt x="1746" y="1174"/>
                    </a:lnTo>
                    <a:lnTo>
                      <a:pt x="1756" y="1103"/>
                    </a:lnTo>
                    <a:lnTo>
                      <a:pt x="1760" y="1031"/>
                    </a:lnTo>
                    <a:lnTo>
                      <a:pt x="1756" y="960"/>
                    </a:lnTo>
                    <a:lnTo>
                      <a:pt x="1746" y="889"/>
                    </a:lnTo>
                    <a:lnTo>
                      <a:pt x="1745" y="870"/>
                    </a:lnTo>
                    <a:lnTo>
                      <a:pt x="1749" y="851"/>
                    </a:lnTo>
                    <a:lnTo>
                      <a:pt x="1757" y="834"/>
                    </a:lnTo>
                    <a:lnTo>
                      <a:pt x="1771" y="820"/>
                    </a:lnTo>
                    <a:lnTo>
                      <a:pt x="1788" y="810"/>
                    </a:lnTo>
                    <a:lnTo>
                      <a:pt x="1910" y="760"/>
                    </a:lnTo>
                    <a:lnTo>
                      <a:pt x="1915" y="755"/>
                    </a:lnTo>
                    <a:lnTo>
                      <a:pt x="1918" y="748"/>
                    </a:lnTo>
                    <a:lnTo>
                      <a:pt x="1917" y="740"/>
                    </a:lnTo>
                    <a:lnTo>
                      <a:pt x="1863" y="608"/>
                    </a:lnTo>
                    <a:lnTo>
                      <a:pt x="1861" y="603"/>
                    </a:lnTo>
                    <a:lnTo>
                      <a:pt x="1858" y="601"/>
                    </a:lnTo>
                    <a:lnTo>
                      <a:pt x="1855" y="599"/>
                    </a:lnTo>
                    <a:lnTo>
                      <a:pt x="1851" y="598"/>
                    </a:lnTo>
                    <a:lnTo>
                      <a:pt x="1848" y="598"/>
                    </a:lnTo>
                    <a:lnTo>
                      <a:pt x="1846" y="599"/>
                    </a:lnTo>
                    <a:lnTo>
                      <a:pt x="1843" y="599"/>
                    </a:lnTo>
                    <a:lnTo>
                      <a:pt x="1721" y="650"/>
                    </a:lnTo>
                    <a:lnTo>
                      <a:pt x="1702" y="654"/>
                    </a:lnTo>
                    <a:lnTo>
                      <a:pt x="1683" y="654"/>
                    </a:lnTo>
                    <a:lnTo>
                      <a:pt x="1665" y="649"/>
                    </a:lnTo>
                    <a:lnTo>
                      <a:pt x="1649" y="638"/>
                    </a:lnTo>
                    <a:lnTo>
                      <a:pt x="1637" y="624"/>
                    </a:lnTo>
                    <a:lnTo>
                      <a:pt x="1603" y="577"/>
                    </a:lnTo>
                    <a:lnTo>
                      <a:pt x="1566" y="533"/>
                    </a:lnTo>
                    <a:lnTo>
                      <a:pt x="1525" y="493"/>
                    </a:lnTo>
                    <a:lnTo>
                      <a:pt x="1482" y="456"/>
                    </a:lnTo>
                    <a:lnTo>
                      <a:pt x="1435" y="422"/>
                    </a:lnTo>
                    <a:lnTo>
                      <a:pt x="1421" y="409"/>
                    </a:lnTo>
                    <a:lnTo>
                      <a:pt x="1411" y="393"/>
                    </a:lnTo>
                    <a:lnTo>
                      <a:pt x="1406" y="375"/>
                    </a:lnTo>
                    <a:lnTo>
                      <a:pt x="1405" y="356"/>
                    </a:lnTo>
                    <a:lnTo>
                      <a:pt x="1410" y="337"/>
                    </a:lnTo>
                    <a:lnTo>
                      <a:pt x="1460" y="215"/>
                    </a:lnTo>
                    <a:lnTo>
                      <a:pt x="1462" y="211"/>
                    </a:lnTo>
                    <a:lnTo>
                      <a:pt x="1461" y="208"/>
                    </a:lnTo>
                    <a:lnTo>
                      <a:pt x="1460" y="205"/>
                    </a:lnTo>
                    <a:lnTo>
                      <a:pt x="1460" y="202"/>
                    </a:lnTo>
                    <a:lnTo>
                      <a:pt x="1458" y="200"/>
                    </a:lnTo>
                    <a:lnTo>
                      <a:pt x="1455" y="198"/>
                    </a:lnTo>
                    <a:lnTo>
                      <a:pt x="1452" y="196"/>
                    </a:lnTo>
                    <a:lnTo>
                      <a:pt x="1320" y="142"/>
                    </a:lnTo>
                    <a:lnTo>
                      <a:pt x="1317" y="141"/>
                    </a:lnTo>
                    <a:lnTo>
                      <a:pt x="1315" y="140"/>
                    </a:lnTo>
                    <a:lnTo>
                      <a:pt x="1311" y="141"/>
                    </a:lnTo>
                    <a:lnTo>
                      <a:pt x="1308" y="142"/>
                    </a:lnTo>
                    <a:lnTo>
                      <a:pt x="1305" y="143"/>
                    </a:lnTo>
                    <a:lnTo>
                      <a:pt x="1302" y="146"/>
                    </a:lnTo>
                    <a:lnTo>
                      <a:pt x="1300" y="149"/>
                    </a:lnTo>
                    <a:lnTo>
                      <a:pt x="1250" y="271"/>
                    </a:lnTo>
                    <a:lnTo>
                      <a:pt x="1239" y="288"/>
                    </a:lnTo>
                    <a:lnTo>
                      <a:pt x="1226" y="301"/>
                    </a:lnTo>
                    <a:lnTo>
                      <a:pt x="1210" y="310"/>
                    </a:lnTo>
                    <a:lnTo>
                      <a:pt x="1191" y="314"/>
                    </a:lnTo>
                    <a:lnTo>
                      <a:pt x="1172" y="313"/>
                    </a:lnTo>
                    <a:lnTo>
                      <a:pt x="1101" y="302"/>
                    </a:lnTo>
                    <a:lnTo>
                      <a:pt x="1030" y="299"/>
                    </a:lnTo>
                    <a:lnTo>
                      <a:pt x="958" y="302"/>
                    </a:lnTo>
                    <a:lnTo>
                      <a:pt x="888" y="313"/>
                    </a:lnTo>
                    <a:lnTo>
                      <a:pt x="868" y="314"/>
                    </a:lnTo>
                    <a:lnTo>
                      <a:pt x="850" y="310"/>
                    </a:lnTo>
                    <a:lnTo>
                      <a:pt x="833" y="301"/>
                    </a:lnTo>
                    <a:lnTo>
                      <a:pt x="819" y="287"/>
                    </a:lnTo>
                    <a:lnTo>
                      <a:pt x="809" y="270"/>
                    </a:lnTo>
                    <a:lnTo>
                      <a:pt x="759" y="148"/>
                    </a:lnTo>
                    <a:lnTo>
                      <a:pt x="757" y="145"/>
                    </a:lnTo>
                    <a:lnTo>
                      <a:pt x="755" y="142"/>
                    </a:lnTo>
                    <a:lnTo>
                      <a:pt x="751" y="141"/>
                    </a:lnTo>
                    <a:lnTo>
                      <a:pt x="748" y="140"/>
                    </a:lnTo>
                    <a:lnTo>
                      <a:pt x="745" y="140"/>
                    </a:lnTo>
                    <a:close/>
                    <a:moveTo>
                      <a:pt x="1315" y="0"/>
                    </a:moveTo>
                    <a:lnTo>
                      <a:pt x="1344" y="3"/>
                    </a:lnTo>
                    <a:lnTo>
                      <a:pt x="1374" y="12"/>
                    </a:lnTo>
                    <a:lnTo>
                      <a:pt x="1506" y="67"/>
                    </a:lnTo>
                    <a:lnTo>
                      <a:pt x="1529" y="78"/>
                    </a:lnTo>
                    <a:lnTo>
                      <a:pt x="1548" y="92"/>
                    </a:lnTo>
                    <a:lnTo>
                      <a:pt x="1565" y="109"/>
                    </a:lnTo>
                    <a:lnTo>
                      <a:pt x="1579" y="129"/>
                    </a:lnTo>
                    <a:lnTo>
                      <a:pt x="1590" y="151"/>
                    </a:lnTo>
                    <a:lnTo>
                      <a:pt x="1599" y="180"/>
                    </a:lnTo>
                    <a:lnTo>
                      <a:pt x="1602" y="211"/>
                    </a:lnTo>
                    <a:lnTo>
                      <a:pt x="1599" y="241"/>
                    </a:lnTo>
                    <a:lnTo>
                      <a:pt x="1590" y="270"/>
                    </a:lnTo>
                    <a:lnTo>
                      <a:pt x="1561" y="340"/>
                    </a:lnTo>
                    <a:lnTo>
                      <a:pt x="1605" y="375"/>
                    </a:lnTo>
                    <a:lnTo>
                      <a:pt x="1646" y="415"/>
                    </a:lnTo>
                    <a:lnTo>
                      <a:pt x="1684" y="455"/>
                    </a:lnTo>
                    <a:lnTo>
                      <a:pt x="1720" y="499"/>
                    </a:lnTo>
                    <a:lnTo>
                      <a:pt x="1790" y="470"/>
                    </a:lnTo>
                    <a:lnTo>
                      <a:pt x="1819" y="461"/>
                    </a:lnTo>
                    <a:lnTo>
                      <a:pt x="1849" y="458"/>
                    </a:lnTo>
                    <a:lnTo>
                      <a:pt x="1876" y="460"/>
                    </a:lnTo>
                    <a:lnTo>
                      <a:pt x="1901" y="467"/>
                    </a:lnTo>
                    <a:lnTo>
                      <a:pt x="1925" y="477"/>
                    </a:lnTo>
                    <a:lnTo>
                      <a:pt x="1946" y="492"/>
                    </a:lnTo>
                    <a:lnTo>
                      <a:pt x="1965" y="509"/>
                    </a:lnTo>
                    <a:lnTo>
                      <a:pt x="1981" y="530"/>
                    </a:lnTo>
                    <a:lnTo>
                      <a:pt x="1993" y="554"/>
                    </a:lnTo>
                    <a:lnTo>
                      <a:pt x="2047" y="686"/>
                    </a:lnTo>
                    <a:lnTo>
                      <a:pt x="2056" y="716"/>
                    </a:lnTo>
                    <a:lnTo>
                      <a:pt x="2059" y="746"/>
                    </a:lnTo>
                    <a:lnTo>
                      <a:pt x="2056" y="776"/>
                    </a:lnTo>
                    <a:lnTo>
                      <a:pt x="2047" y="805"/>
                    </a:lnTo>
                    <a:lnTo>
                      <a:pt x="2036" y="827"/>
                    </a:lnTo>
                    <a:lnTo>
                      <a:pt x="2022" y="847"/>
                    </a:lnTo>
                    <a:lnTo>
                      <a:pt x="2005" y="864"/>
                    </a:lnTo>
                    <a:lnTo>
                      <a:pt x="1985" y="878"/>
                    </a:lnTo>
                    <a:lnTo>
                      <a:pt x="1964" y="890"/>
                    </a:lnTo>
                    <a:lnTo>
                      <a:pt x="1893" y="918"/>
                    </a:lnTo>
                    <a:lnTo>
                      <a:pt x="1900" y="994"/>
                    </a:lnTo>
                    <a:lnTo>
                      <a:pt x="1900" y="1068"/>
                    </a:lnTo>
                    <a:lnTo>
                      <a:pt x="1893" y="1143"/>
                    </a:lnTo>
                    <a:lnTo>
                      <a:pt x="1964" y="1172"/>
                    </a:lnTo>
                    <a:lnTo>
                      <a:pt x="1985" y="1184"/>
                    </a:lnTo>
                    <a:lnTo>
                      <a:pt x="2005" y="1198"/>
                    </a:lnTo>
                    <a:lnTo>
                      <a:pt x="2022" y="1215"/>
                    </a:lnTo>
                    <a:lnTo>
                      <a:pt x="2037" y="1234"/>
                    </a:lnTo>
                    <a:lnTo>
                      <a:pt x="2047" y="1257"/>
                    </a:lnTo>
                    <a:lnTo>
                      <a:pt x="2056" y="1286"/>
                    </a:lnTo>
                    <a:lnTo>
                      <a:pt x="2059" y="1316"/>
                    </a:lnTo>
                    <a:lnTo>
                      <a:pt x="2056" y="1347"/>
                    </a:lnTo>
                    <a:lnTo>
                      <a:pt x="2047" y="1376"/>
                    </a:lnTo>
                    <a:lnTo>
                      <a:pt x="1993" y="1508"/>
                    </a:lnTo>
                    <a:lnTo>
                      <a:pt x="1981" y="1532"/>
                    </a:lnTo>
                    <a:lnTo>
                      <a:pt x="1965" y="1553"/>
                    </a:lnTo>
                    <a:lnTo>
                      <a:pt x="1946" y="1571"/>
                    </a:lnTo>
                    <a:lnTo>
                      <a:pt x="1925" y="1584"/>
                    </a:lnTo>
                    <a:lnTo>
                      <a:pt x="1901" y="1595"/>
                    </a:lnTo>
                    <a:lnTo>
                      <a:pt x="1876" y="1601"/>
                    </a:lnTo>
                    <a:lnTo>
                      <a:pt x="1849" y="1605"/>
                    </a:lnTo>
                    <a:lnTo>
                      <a:pt x="1819" y="1601"/>
                    </a:lnTo>
                    <a:lnTo>
                      <a:pt x="1790" y="1592"/>
                    </a:lnTo>
                    <a:lnTo>
                      <a:pt x="1720" y="1563"/>
                    </a:lnTo>
                    <a:lnTo>
                      <a:pt x="1684" y="1607"/>
                    </a:lnTo>
                    <a:lnTo>
                      <a:pt x="1646" y="1647"/>
                    </a:lnTo>
                    <a:lnTo>
                      <a:pt x="1605" y="1686"/>
                    </a:lnTo>
                    <a:lnTo>
                      <a:pt x="1561" y="1721"/>
                    </a:lnTo>
                    <a:lnTo>
                      <a:pt x="1590" y="1792"/>
                    </a:lnTo>
                    <a:lnTo>
                      <a:pt x="1599" y="1821"/>
                    </a:lnTo>
                    <a:lnTo>
                      <a:pt x="1602" y="1852"/>
                    </a:lnTo>
                    <a:lnTo>
                      <a:pt x="1599" y="1881"/>
                    </a:lnTo>
                    <a:lnTo>
                      <a:pt x="1590" y="1911"/>
                    </a:lnTo>
                    <a:lnTo>
                      <a:pt x="1579" y="1933"/>
                    </a:lnTo>
                    <a:lnTo>
                      <a:pt x="1565" y="1952"/>
                    </a:lnTo>
                    <a:lnTo>
                      <a:pt x="1548" y="1971"/>
                    </a:lnTo>
                    <a:lnTo>
                      <a:pt x="1527" y="1984"/>
                    </a:lnTo>
                    <a:lnTo>
                      <a:pt x="1506" y="1995"/>
                    </a:lnTo>
                    <a:lnTo>
                      <a:pt x="1374" y="2050"/>
                    </a:lnTo>
                    <a:lnTo>
                      <a:pt x="1344" y="2059"/>
                    </a:lnTo>
                    <a:lnTo>
                      <a:pt x="1315" y="2062"/>
                    </a:lnTo>
                    <a:lnTo>
                      <a:pt x="1288" y="2060"/>
                    </a:lnTo>
                    <a:lnTo>
                      <a:pt x="1263" y="2053"/>
                    </a:lnTo>
                    <a:lnTo>
                      <a:pt x="1238" y="2043"/>
                    </a:lnTo>
                    <a:lnTo>
                      <a:pt x="1217" y="2029"/>
                    </a:lnTo>
                    <a:lnTo>
                      <a:pt x="1198" y="2011"/>
                    </a:lnTo>
                    <a:lnTo>
                      <a:pt x="1183" y="1990"/>
                    </a:lnTo>
                    <a:lnTo>
                      <a:pt x="1171" y="1966"/>
                    </a:lnTo>
                    <a:lnTo>
                      <a:pt x="1142" y="1896"/>
                    </a:lnTo>
                    <a:lnTo>
                      <a:pt x="1067" y="1903"/>
                    </a:lnTo>
                    <a:lnTo>
                      <a:pt x="992" y="1903"/>
                    </a:lnTo>
                    <a:lnTo>
                      <a:pt x="918" y="1896"/>
                    </a:lnTo>
                    <a:lnTo>
                      <a:pt x="888" y="1966"/>
                    </a:lnTo>
                    <a:lnTo>
                      <a:pt x="876" y="1990"/>
                    </a:lnTo>
                    <a:lnTo>
                      <a:pt x="860" y="2011"/>
                    </a:lnTo>
                    <a:lnTo>
                      <a:pt x="841" y="2029"/>
                    </a:lnTo>
                    <a:lnTo>
                      <a:pt x="820" y="2043"/>
                    </a:lnTo>
                    <a:lnTo>
                      <a:pt x="797" y="2053"/>
                    </a:lnTo>
                    <a:lnTo>
                      <a:pt x="771" y="2060"/>
                    </a:lnTo>
                    <a:lnTo>
                      <a:pt x="745" y="2062"/>
                    </a:lnTo>
                    <a:lnTo>
                      <a:pt x="714" y="2059"/>
                    </a:lnTo>
                    <a:lnTo>
                      <a:pt x="686" y="2050"/>
                    </a:lnTo>
                    <a:lnTo>
                      <a:pt x="553" y="1995"/>
                    </a:lnTo>
                    <a:lnTo>
                      <a:pt x="528" y="1982"/>
                    </a:lnTo>
                    <a:lnTo>
                      <a:pt x="507" y="1966"/>
                    </a:lnTo>
                    <a:lnTo>
                      <a:pt x="489" y="1946"/>
                    </a:lnTo>
                    <a:lnTo>
                      <a:pt x="474" y="1924"/>
                    </a:lnTo>
                    <a:lnTo>
                      <a:pt x="464" y="1899"/>
                    </a:lnTo>
                    <a:lnTo>
                      <a:pt x="458" y="1873"/>
                    </a:lnTo>
                    <a:lnTo>
                      <a:pt x="457" y="1846"/>
                    </a:lnTo>
                    <a:lnTo>
                      <a:pt x="460" y="1820"/>
                    </a:lnTo>
                    <a:lnTo>
                      <a:pt x="469" y="1792"/>
                    </a:lnTo>
                    <a:lnTo>
                      <a:pt x="497" y="1722"/>
                    </a:lnTo>
                    <a:lnTo>
                      <a:pt x="454" y="1687"/>
                    </a:lnTo>
                    <a:lnTo>
                      <a:pt x="414" y="1648"/>
                    </a:lnTo>
                    <a:lnTo>
                      <a:pt x="375" y="1607"/>
                    </a:lnTo>
                    <a:lnTo>
                      <a:pt x="339" y="1563"/>
                    </a:lnTo>
                    <a:lnTo>
                      <a:pt x="270" y="1593"/>
                    </a:lnTo>
                    <a:lnTo>
                      <a:pt x="240" y="1601"/>
                    </a:lnTo>
                    <a:lnTo>
                      <a:pt x="209" y="1605"/>
                    </a:lnTo>
                    <a:lnTo>
                      <a:pt x="183" y="1602"/>
                    </a:lnTo>
                    <a:lnTo>
                      <a:pt x="157" y="1596"/>
                    </a:lnTo>
                    <a:lnTo>
                      <a:pt x="134" y="1586"/>
                    </a:lnTo>
                    <a:lnTo>
                      <a:pt x="113" y="1571"/>
                    </a:lnTo>
                    <a:lnTo>
                      <a:pt x="94" y="1554"/>
                    </a:lnTo>
                    <a:lnTo>
                      <a:pt x="78" y="1532"/>
                    </a:lnTo>
                    <a:lnTo>
                      <a:pt x="66" y="1509"/>
                    </a:lnTo>
                    <a:lnTo>
                      <a:pt x="11" y="1377"/>
                    </a:lnTo>
                    <a:lnTo>
                      <a:pt x="3" y="1347"/>
                    </a:lnTo>
                    <a:lnTo>
                      <a:pt x="0" y="1317"/>
                    </a:lnTo>
                    <a:lnTo>
                      <a:pt x="3" y="1286"/>
                    </a:lnTo>
                    <a:lnTo>
                      <a:pt x="11" y="1258"/>
                    </a:lnTo>
                    <a:lnTo>
                      <a:pt x="23" y="1236"/>
                    </a:lnTo>
                    <a:lnTo>
                      <a:pt x="37" y="1215"/>
                    </a:lnTo>
                    <a:lnTo>
                      <a:pt x="55" y="1198"/>
                    </a:lnTo>
                    <a:lnTo>
                      <a:pt x="74" y="1185"/>
                    </a:lnTo>
                    <a:lnTo>
                      <a:pt x="96" y="1173"/>
                    </a:lnTo>
                    <a:lnTo>
                      <a:pt x="166" y="1144"/>
                    </a:lnTo>
                    <a:lnTo>
                      <a:pt x="159" y="1069"/>
                    </a:lnTo>
                    <a:lnTo>
                      <a:pt x="159" y="995"/>
                    </a:lnTo>
                    <a:lnTo>
                      <a:pt x="166" y="919"/>
                    </a:lnTo>
                    <a:lnTo>
                      <a:pt x="96" y="890"/>
                    </a:lnTo>
                    <a:lnTo>
                      <a:pt x="74" y="879"/>
                    </a:lnTo>
                    <a:lnTo>
                      <a:pt x="54" y="864"/>
                    </a:lnTo>
                    <a:lnTo>
                      <a:pt x="37" y="847"/>
                    </a:lnTo>
                    <a:lnTo>
                      <a:pt x="23" y="828"/>
                    </a:lnTo>
                    <a:lnTo>
                      <a:pt x="11" y="806"/>
                    </a:lnTo>
                    <a:lnTo>
                      <a:pt x="3" y="776"/>
                    </a:lnTo>
                    <a:lnTo>
                      <a:pt x="0" y="747"/>
                    </a:lnTo>
                    <a:lnTo>
                      <a:pt x="3" y="716"/>
                    </a:lnTo>
                    <a:lnTo>
                      <a:pt x="11" y="687"/>
                    </a:lnTo>
                    <a:lnTo>
                      <a:pt x="66" y="555"/>
                    </a:lnTo>
                    <a:lnTo>
                      <a:pt x="78" y="530"/>
                    </a:lnTo>
                    <a:lnTo>
                      <a:pt x="94" y="510"/>
                    </a:lnTo>
                    <a:lnTo>
                      <a:pt x="113" y="492"/>
                    </a:lnTo>
                    <a:lnTo>
                      <a:pt x="134" y="478"/>
                    </a:lnTo>
                    <a:lnTo>
                      <a:pt x="157" y="468"/>
                    </a:lnTo>
                    <a:lnTo>
                      <a:pt x="183" y="461"/>
                    </a:lnTo>
                    <a:lnTo>
                      <a:pt x="209" y="458"/>
                    </a:lnTo>
                    <a:lnTo>
                      <a:pt x="240" y="461"/>
                    </a:lnTo>
                    <a:lnTo>
                      <a:pt x="270" y="471"/>
                    </a:lnTo>
                    <a:lnTo>
                      <a:pt x="339" y="499"/>
                    </a:lnTo>
                    <a:lnTo>
                      <a:pt x="374" y="456"/>
                    </a:lnTo>
                    <a:lnTo>
                      <a:pt x="414" y="416"/>
                    </a:lnTo>
                    <a:lnTo>
                      <a:pt x="454" y="376"/>
                    </a:lnTo>
                    <a:lnTo>
                      <a:pt x="497" y="340"/>
                    </a:lnTo>
                    <a:lnTo>
                      <a:pt x="469" y="270"/>
                    </a:lnTo>
                    <a:lnTo>
                      <a:pt x="460" y="242"/>
                    </a:lnTo>
                    <a:lnTo>
                      <a:pt x="457" y="211"/>
                    </a:lnTo>
                    <a:lnTo>
                      <a:pt x="460" y="181"/>
                    </a:lnTo>
                    <a:lnTo>
                      <a:pt x="469" y="152"/>
                    </a:lnTo>
                    <a:lnTo>
                      <a:pt x="480" y="129"/>
                    </a:lnTo>
                    <a:lnTo>
                      <a:pt x="494" y="110"/>
                    </a:lnTo>
                    <a:lnTo>
                      <a:pt x="511" y="92"/>
                    </a:lnTo>
                    <a:lnTo>
                      <a:pt x="531" y="78"/>
                    </a:lnTo>
                    <a:lnTo>
                      <a:pt x="553" y="68"/>
                    </a:lnTo>
                    <a:lnTo>
                      <a:pt x="686" y="13"/>
                    </a:lnTo>
                    <a:lnTo>
                      <a:pt x="714" y="4"/>
                    </a:lnTo>
                    <a:lnTo>
                      <a:pt x="745" y="1"/>
                    </a:lnTo>
                    <a:lnTo>
                      <a:pt x="771" y="3"/>
                    </a:lnTo>
                    <a:lnTo>
                      <a:pt x="797" y="9"/>
                    </a:lnTo>
                    <a:lnTo>
                      <a:pt x="820" y="20"/>
                    </a:lnTo>
                    <a:lnTo>
                      <a:pt x="841" y="34"/>
                    </a:lnTo>
                    <a:lnTo>
                      <a:pt x="860" y="52"/>
                    </a:lnTo>
                    <a:lnTo>
                      <a:pt x="876" y="73"/>
                    </a:lnTo>
                    <a:lnTo>
                      <a:pt x="888" y="96"/>
                    </a:lnTo>
                    <a:lnTo>
                      <a:pt x="918" y="166"/>
                    </a:lnTo>
                    <a:lnTo>
                      <a:pt x="992" y="160"/>
                    </a:lnTo>
                    <a:lnTo>
                      <a:pt x="1067" y="160"/>
                    </a:lnTo>
                    <a:lnTo>
                      <a:pt x="1142" y="166"/>
                    </a:lnTo>
                    <a:lnTo>
                      <a:pt x="1171" y="96"/>
                    </a:lnTo>
                    <a:lnTo>
                      <a:pt x="1183" y="72"/>
                    </a:lnTo>
                    <a:lnTo>
                      <a:pt x="1198" y="52"/>
                    </a:lnTo>
                    <a:lnTo>
                      <a:pt x="1217" y="34"/>
                    </a:lnTo>
                    <a:lnTo>
                      <a:pt x="1238" y="19"/>
                    </a:lnTo>
                    <a:lnTo>
                      <a:pt x="1263" y="8"/>
                    </a:lnTo>
                    <a:lnTo>
                      <a:pt x="1288" y="2"/>
                    </a:lnTo>
                    <a:lnTo>
                      <a:pt x="1315" y="0"/>
                    </a:lnTo>
                    <a:close/>
                  </a:path>
                </a:pathLst>
              </a:custGeom>
              <a:grpFill/>
              <a:ln w="0">
                <a:noFill/>
                <a:prstDash val="solid"/>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2000">
                  <a:latin typeface="阿里巴巴普惠体" panose="00020600040101010101" pitchFamily="18" charset="-122"/>
                  <a:ea typeface="阿里巴巴普惠体" panose="00020600040101010101" pitchFamily="18" charset="-122"/>
                  <a:sym typeface="思源黑体" panose="020b0500000000000000" pitchFamily="34" charset="-122"/>
                </a:endParaRPr>
              </a:p>
            </p:txBody>
          </p:sp>
        </p:grpSp>
        <p:grpSp>
          <p:nvGrpSpPr>
            <p:cNvPr id="10" name="Group 24">
              <a:extLst>
                <a:ext uri="{FF2B5EF4-FFF2-40B4-BE49-F238E27FC236}">
                  <a16:creationId xmlns:a16="http://schemas.microsoft.com/office/drawing/2014/main" id="{0F95D9BC-29A2-4B44-9856-0C250B5AC1DB}"/>
                </a:ext>
              </a:extLst>
            </p:cNvPr>
            <p:cNvGrpSpPr/>
            <p:nvPr/>
          </p:nvGrpSpPr>
          <p:grpSpPr>
            <a:xfrm>
              <a:off x="16507" y="7683"/>
              <a:ext cx="834" cy="1076"/>
              <a:chOff x="10990263" y="4235450"/>
              <a:chExt cx="427037" cy="550863"/>
            </a:xfrm>
            <a:solidFill>
              <a:schemeClr val="bg1"/>
            </a:solidFill>
          </p:grpSpPr>
          <p:sp>
            <p:nvSpPr>
              <p:cNvPr id="17" name="Freeform 279">
                <a:extLst>
                  <a:ext uri="{FF2B5EF4-FFF2-40B4-BE49-F238E27FC236}">
                    <a16:creationId xmlns:a16="http://schemas.microsoft.com/office/drawing/2014/main" id="{A08573B6-2DC2-4499-9B44-143EA4143011}"/>
                  </a:ext>
                </a:extLst>
              </p:cNvPr>
              <p:cNvSpPr/>
              <p:nvPr/>
            </p:nvSpPr>
            <p:spPr bwMode="auto">
              <a:xfrm>
                <a:off x="10990263" y="4386263"/>
                <a:ext cx="427037" cy="400050"/>
              </a:xfrm>
              <a:custGeom>
                <a:gdLst>
                  <a:gd name="T0" fmla="*/ 2176 w 2687"/>
                  <a:gd name="T1" fmla="*/ 67 h 2526"/>
                  <a:gd name="T2" fmla="*/ 2177 w 2687"/>
                  <a:gd name="T3" fmla="*/ 221 h 2526"/>
                  <a:gd name="T4" fmla="*/ 2129 w 2687"/>
                  <a:gd name="T5" fmla="*/ 463 h 2526"/>
                  <a:gd name="T6" fmla="*/ 2420 w 2687"/>
                  <a:gd name="T7" fmla="*/ 834 h 2526"/>
                  <a:gd name="T8" fmla="*/ 2617 w 2687"/>
                  <a:gd name="T9" fmla="*/ 951 h 2526"/>
                  <a:gd name="T10" fmla="*/ 2687 w 2687"/>
                  <a:gd name="T11" fmla="*/ 1406 h 2526"/>
                  <a:gd name="T12" fmla="*/ 2590 w 2687"/>
                  <a:gd name="T13" fmla="*/ 1575 h 2526"/>
                  <a:gd name="T14" fmla="*/ 2424 w 2687"/>
                  <a:gd name="T15" fmla="*/ 1663 h 2526"/>
                  <a:gd name="T16" fmla="*/ 2302 w 2687"/>
                  <a:gd name="T17" fmla="*/ 1854 h 2526"/>
                  <a:gd name="T18" fmla="*/ 2191 w 2687"/>
                  <a:gd name="T19" fmla="*/ 1997 h 2526"/>
                  <a:gd name="T20" fmla="*/ 2151 w 2687"/>
                  <a:gd name="T21" fmla="*/ 2041 h 2526"/>
                  <a:gd name="T22" fmla="*/ 2037 w 2687"/>
                  <a:gd name="T23" fmla="*/ 2200 h 2526"/>
                  <a:gd name="T24" fmla="*/ 2018 w 2687"/>
                  <a:gd name="T25" fmla="*/ 2388 h 2526"/>
                  <a:gd name="T26" fmla="*/ 1934 w 2687"/>
                  <a:gd name="T27" fmla="*/ 2514 h 2526"/>
                  <a:gd name="T28" fmla="*/ 1392 w 2687"/>
                  <a:gd name="T29" fmla="*/ 2501 h 2526"/>
                  <a:gd name="T30" fmla="*/ 1331 w 2687"/>
                  <a:gd name="T31" fmla="*/ 2367 h 2526"/>
                  <a:gd name="T32" fmla="*/ 1122 w 2687"/>
                  <a:gd name="T33" fmla="*/ 2464 h 2526"/>
                  <a:gd name="T34" fmla="*/ 596 w 2687"/>
                  <a:gd name="T35" fmla="*/ 2526 h 2526"/>
                  <a:gd name="T36" fmla="*/ 473 w 2687"/>
                  <a:gd name="T37" fmla="*/ 2447 h 2526"/>
                  <a:gd name="T38" fmla="*/ 459 w 2687"/>
                  <a:gd name="T39" fmla="*/ 2358 h 2526"/>
                  <a:gd name="T40" fmla="*/ 419 w 2687"/>
                  <a:gd name="T41" fmla="*/ 2183 h 2526"/>
                  <a:gd name="T42" fmla="*/ 231 w 2687"/>
                  <a:gd name="T43" fmla="*/ 1926 h 2526"/>
                  <a:gd name="T44" fmla="*/ 29 w 2687"/>
                  <a:gd name="T45" fmla="*/ 1496 h 2526"/>
                  <a:gd name="T46" fmla="*/ 1 w 2687"/>
                  <a:gd name="T47" fmla="*/ 1305 h 2526"/>
                  <a:gd name="T48" fmla="*/ 14 w 2687"/>
                  <a:gd name="T49" fmla="*/ 1098 h 2526"/>
                  <a:gd name="T50" fmla="*/ 94 w 2687"/>
                  <a:gd name="T51" fmla="*/ 1041 h 2526"/>
                  <a:gd name="T52" fmla="*/ 153 w 2687"/>
                  <a:gd name="T53" fmla="*/ 1122 h 2526"/>
                  <a:gd name="T54" fmla="*/ 141 w 2687"/>
                  <a:gd name="T55" fmla="*/ 1295 h 2526"/>
                  <a:gd name="T56" fmla="*/ 163 w 2687"/>
                  <a:gd name="T57" fmla="*/ 1457 h 2526"/>
                  <a:gd name="T58" fmla="*/ 239 w 2687"/>
                  <a:gd name="T59" fmla="*/ 1657 h 2526"/>
                  <a:gd name="T60" fmla="*/ 425 w 2687"/>
                  <a:gd name="T61" fmla="*/ 1940 h 2526"/>
                  <a:gd name="T62" fmla="*/ 573 w 2687"/>
                  <a:gd name="T63" fmla="*/ 2197 h 2526"/>
                  <a:gd name="T64" fmla="*/ 600 w 2687"/>
                  <a:gd name="T65" fmla="*/ 2385 h 2526"/>
                  <a:gd name="T66" fmla="*/ 1029 w 2687"/>
                  <a:gd name="T67" fmla="*/ 2234 h 2526"/>
                  <a:gd name="T68" fmla="*/ 1238 w 2687"/>
                  <a:gd name="T69" fmla="*/ 2227 h 2526"/>
                  <a:gd name="T70" fmla="*/ 1462 w 2687"/>
                  <a:gd name="T71" fmla="*/ 2254 h 2526"/>
                  <a:gd name="T72" fmla="*/ 1879 w 2687"/>
                  <a:gd name="T73" fmla="*/ 2272 h 2526"/>
                  <a:gd name="T74" fmla="*/ 1927 w 2687"/>
                  <a:gd name="T75" fmla="*/ 2099 h 2526"/>
                  <a:gd name="T76" fmla="*/ 2072 w 2687"/>
                  <a:gd name="T77" fmla="*/ 1920 h 2526"/>
                  <a:gd name="T78" fmla="*/ 2207 w 2687"/>
                  <a:gd name="T79" fmla="*/ 1744 h 2526"/>
                  <a:gd name="T80" fmla="*/ 2328 w 2687"/>
                  <a:gd name="T81" fmla="*/ 1540 h 2526"/>
                  <a:gd name="T82" fmla="*/ 2406 w 2687"/>
                  <a:gd name="T83" fmla="*/ 1461 h 2526"/>
                  <a:gd name="T84" fmla="*/ 2546 w 2687"/>
                  <a:gd name="T85" fmla="*/ 1407 h 2526"/>
                  <a:gd name="T86" fmla="*/ 2492 w 2687"/>
                  <a:gd name="T87" fmla="*/ 1047 h 2526"/>
                  <a:gd name="T88" fmla="*/ 2334 w 2687"/>
                  <a:gd name="T89" fmla="*/ 998 h 2526"/>
                  <a:gd name="T90" fmla="*/ 2125 w 2687"/>
                  <a:gd name="T91" fmla="*/ 652 h 2526"/>
                  <a:gd name="T92" fmla="*/ 1993 w 2687"/>
                  <a:gd name="T93" fmla="*/ 503 h 2526"/>
                  <a:gd name="T94" fmla="*/ 2028 w 2687"/>
                  <a:gd name="T95" fmla="*/ 198 h 2526"/>
                  <a:gd name="T96" fmla="*/ 2054 w 2687"/>
                  <a:gd name="T97" fmla="*/ 141 h 2526"/>
                  <a:gd name="T98" fmla="*/ 1850 w 2687"/>
                  <a:gd name="T99" fmla="*/ 207 h 2526"/>
                  <a:gd name="T100" fmla="*/ 1721 w 2687"/>
                  <a:gd name="T101" fmla="*/ 327 h 2526"/>
                  <a:gd name="T102" fmla="*/ 1566 w 2687"/>
                  <a:gd name="T103" fmla="*/ 334 h 2526"/>
                  <a:gd name="T104" fmla="*/ 1356 w 2687"/>
                  <a:gd name="T105" fmla="*/ 264 h 2526"/>
                  <a:gd name="T106" fmla="*/ 1392 w 2687"/>
                  <a:gd name="T107" fmla="*/ 171 h 2526"/>
                  <a:gd name="T108" fmla="*/ 1656 w 2687"/>
                  <a:gd name="T109" fmla="*/ 182 h 2526"/>
                  <a:gd name="T110" fmla="*/ 1843 w 2687"/>
                  <a:gd name="T111" fmla="*/ 52 h 252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687" h="2526">
                    <a:moveTo>
                      <a:pt x="2063" y="0"/>
                    </a:moveTo>
                    <a:lnTo>
                      <a:pt x="2090" y="5"/>
                    </a:lnTo>
                    <a:lnTo>
                      <a:pt x="2115" y="13"/>
                    </a:lnTo>
                    <a:lnTo>
                      <a:pt x="2139" y="27"/>
                    </a:lnTo>
                    <a:lnTo>
                      <a:pt x="2159" y="45"/>
                    </a:lnTo>
                    <a:lnTo>
                      <a:pt x="2176" y="67"/>
                    </a:lnTo>
                    <a:lnTo>
                      <a:pt x="2188" y="91"/>
                    </a:lnTo>
                    <a:lnTo>
                      <a:pt x="2196" y="118"/>
                    </a:lnTo>
                    <a:lnTo>
                      <a:pt x="2199" y="144"/>
                    </a:lnTo>
                    <a:lnTo>
                      <a:pt x="2196" y="171"/>
                    </a:lnTo>
                    <a:lnTo>
                      <a:pt x="2188" y="197"/>
                    </a:lnTo>
                    <a:lnTo>
                      <a:pt x="2177" y="221"/>
                    </a:lnTo>
                    <a:lnTo>
                      <a:pt x="2153" y="264"/>
                    </a:lnTo>
                    <a:lnTo>
                      <a:pt x="2135" y="305"/>
                    </a:lnTo>
                    <a:lnTo>
                      <a:pt x="2125" y="345"/>
                    </a:lnTo>
                    <a:lnTo>
                      <a:pt x="2119" y="385"/>
                    </a:lnTo>
                    <a:lnTo>
                      <a:pt x="2122" y="425"/>
                    </a:lnTo>
                    <a:lnTo>
                      <a:pt x="2129" y="463"/>
                    </a:lnTo>
                    <a:lnTo>
                      <a:pt x="2189" y="517"/>
                    </a:lnTo>
                    <a:lnTo>
                      <a:pt x="2246" y="575"/>
                    </a:lnTo>
                    <a:lnTo>
                      <a:pt x="2297" y="636"/>
                    </a:lnTo>
                    <a:lnTo>
                      <a:pt x="2342" y="700"/>
                    </a:lnTo>
                    <a:lnTo>
                      <a:pt x="2384" y="765"/>
                    </a:lnTo>
                    <a:lnTo>
                      <a:pt x="2420" y="834"/>
                    </a:lnTo>
                    <a:lnTo>
                      <a:pt x="2450" y="906"/>
                    </a:lnTo>
                    <a:lnTo>
                      <a:pt x="2492" y="906"/>
                    </a:lnTo>
                    <a:lnTo>
                      <a:pt x="2527" y="909"/>
                    </a:lnTo>
                    <a:lnTo>
                      <a:pt x="2560" y="918"/>
                    </a:lnTo>
                    <a:lnTo>
                      <a:pt x="2590" y="932"/>
                    </a:lnTo>
                    <a:lnTo>
                      <a:pt x="2617" y="951"/>
                    </a:lnTo>
                    <a:lnTo>
                      <a:pt x="2641" y="975"/>
                    </a:lnTo>
                    <a:lnTo>
                      <a:pt x="2660" y="1002"/>
                    </a:lnTo>
                    <a:lnTo>
                      <a:pt x="2674" y="1032"/>
                    </a:lnTo>
                    <a:lnTo>
                      <a:pt x="2684" y="1065"/>
                    </a:lnTo>
                    <a:lnTo>
                      <a:pt x="2687" y="1100"/>
                    </a:lnTo>
                    <a:lnTo>
                      <a:pt x="2687" y="1406"/>
                    </a:lnTo>
                    <a:lnTo>
                      <a:pt x="2684" y="1441"/>
                    </a:lnTo>
                    <a:lnTo>
                      <a:pt x="2674" y="1474"/>
                    </a:lnTo>
                    <a:lnTo>
                      <a:pt x="2660" y="1505"/>
                    </a:lnTo>
                    <a:lnTo>
                      <a:pt x="2641" y="1531"/>
                    </a:lnTo>
                    <a:lnTo>
                      <a:pt x="2617" y="1556"/>
                    </a:lnTo>
                    <a:lnTo>
                      <a:pt x="2590" y="1575"/>
                    </a:lnTo>
                    <a:lnTo>
                      <a:pt x="2560" y="1588"/>
                    </a:lnTo>
                    <a:lnTo>
                      <a:pt x="2527" y="1598"/>
                    </a:lnTo>
                    <a:lnTo>
                      <a:pt x="2492" y="1601"/>
                    </a:lnTo>
                    <a:lnTo>
                      <a:pt x="2455" y="1601"/>
                    </a:lnTo>
                    <a:lnTo>
                      <a:pt x="2440" y="1632"/>
                    </a:lnTo>
                    <a:lnTo>
                      <a:pt x="2424" y="1663"/>
                    </a:lnTo>
                    <a:lnTo>
                      <a:pt x="2406" y="1696"/>
                    </a:lnTo>
                    <a:lnTo>
                      <a:pt x="2387" y="1728"/>
                    </a:lnTo>
                    <a:lnTo>
                      <a:pt x="2365" y="1761"/>
                    </a:lnTo>
                    <a:lnTo>
                      <a:pt x="2344" y="1792"/>
                    </a:lnTo>
                    <a:lnTo>
                      <a:pt x="2323" y="1823"/>
                    </a:lnTo>
                    <a:lnTo>
                      <a:pt x="2302" y="1854"/>
                    </a:lnTo>
                    <a:lnTo>
                      <a:pt x="2281" y="1882"/>
                    </a:lnTo>
                    <a:lnTo>
                      <a:pt x="2259" y="1910"/>
                    </a:lnTo>
                    <a:lnTo>
                      <a:pt x="2240" y="1934"/>
                    </a:lnTo>
                    <a:lnTo>
                      <a:pt x="2222" y="1958"/>
                    </a:lnTo>
                    <a:lnTo>
                      <a:pt x="2205" y="1979"/>
                    </a:lnTo>
                    <a:lnTo>
                      <a:pt x="2191" y="1997"/>
                    </a:lnTo>
                    <a:lnTo>
                      <a:pt x="2178" y="2011"/>
                    </a:lnTo>
                    <a:lnTo>
                      <a:pt x="2168" y="2022"/>
                    </a:lnTo>
                    <a:lnTo>
                      <a:pt x="2162" y="2030"/>
                    </a:lnTo>
                    <a:lnTo>
                      <a:pt x="2159" y="2034"/>
                    </a:lnTo>
                    <a:lnTo>
                      <a:pt x="2156" y="2038"/>
                    </a:lnTo>
                    <a:lnTo>
                      <a:pt x="2151" y="2041"/>
                    </a:lnTo>
                    <a:lnTo>
                      <a:pt x="2134" y="2057"/>
                    </a:lnTo>
                    <a:lnTo>
                      <a:pt x="2105" y="2086"/>
                    </a:lnTo>
                    <a:lnTo>
                      <a:pt x="2081" y="2115"/>
                    </a:lnTo>
                    <a:lnTo>
                      <a:pt x="2062" y="2145"/>
                    </a:lnTo>
                    <a:lnTo>
                      <a:pt x="2047" y="2173"/>
                    </a:lnTo>
                    <a:lnTo>
                      <a:pt x="2037" y="2200"/>
                    </a:lnTo>
                    <a:lnTo>
                      <a:pt x="2028" y="2224"/>
                    </a:lnTo>
                    <a:lnTo>
                      <a:pt x="2023" y="2246"/>
                    </a:lnTo>
                    <a:lnTo>
                      <a:pt x="2021" y="2264"/>
                    </a:lnTo>
                    <a:lnTo>
                      <a:pt x="2019" y="2278"/>
                    </a:lnTo>
                    <a:lnTo>
                      <a:pt x="2018" y="2288"/>
                    </a:lnTo>
                    <a:lnTo>
                      <a:pt x="2018" y="2388"/>
                    </a:lnTo>
                    <a:lnTo>
                      <a:pt x="2016" y="2416"/>
                    </a:lnTo>
                    <a:lnTo>
                      <a:pt x="2007" y="2441"/>
                    </a:lnTo>
                    <a:lnTo>
                      <a:pt x="1994" y="2464"/>
                    </a:lnTo>
                    <a:lnTo>
                      <a:pt x="1977" y="2485"/>
                    </a:lnTo>
                    <a:lnTo>
                      <a:pt x="1957" y="2501"/>
                    </a:lnTo>
                    <a:lnTo>
                      <a:pt x="1934" y="2514"/>
                    </a:lnTo>
                    <a:lnTo>
                      <a:pt x="1907" y="2522"/>
                    </a:lnTo>
                    <a:lnTo>
                      <a:pt x="1880" y="2526"/>
                    </a:lnTo>
                    <a:lnTo>
                      <a:pt x="1468" y="2526"/>
                    </a:lnTo>
                    <a:lnTo>
                      <a:pt x="1441" y="2522"/>
                    </a:lnTo>
                    <a:lnTo>
                      <a:pt x="1415" y="2514"/>
                    </a:lnTo>
                    <a:lnTo>
                      <a:pt x="1392" y="2501"/>
                    </a:lnTo>
                    <a:lnTo>
                      <a:pt x="1371" y="2485"/>
                    </a:lnTo>
                    <a:lnTo>
                      <a:pt x="1355" y="2464"/>
                    </a:lnTo>
                    <a:lnTo>
                      <a:pt x="1342" y="2441"/>
                    </a:lnTo>
                    <a:lnTo>
                      <a:pt x="1334" y="2416"/>
                    </a:lnTo>
                    <a:lnTo>
                      <a:pt x="1331" y="2388"/>
                    </a:lnTo>
                    <a:lnTo>
                      <a:pt x="1331" y="2367"/>
                    </a:lnTo>
                    <a:lnTo>
                      <a:pt x="1238" y="2369"/>
                    </a:lnTo>
                    <a:lnTo>
                      <a:pt x="1145" y="2365"/>
                    </a:lnTo>
                    <a:lnTo>
                      <a:pt x="1145" y="2388"/>
                    </a:lnTo>
                    <a:lnTo>
                      <a:pt x="1143" y="2416"/>
                    </a:lnTo>
                    <a:lnTo>
                      <a:pt x="1134" y="2441"/>
                    </a:lnTo>
                    <a:lnTo>
                      <a:pt x="1122" y="2464"/>
                    </a:lnTo>
                    <a:lnTo>
                      <a:pt x="1105" y="2485"/>
                    </a:lnTo>
                    <a:lnTo>
                      <a:pt x="1085" y="2501"/>
                    </a:lnTo>
                    <a:lnTo>
                      <a:pt x="1061" y="2514"/>
                    </a:lnTo>
                    <a:lnTo>
                      <a:pt x="1036" y="2522"/>
                    </a:lnTo>
                    <a:lnTo>
                      <a:pt x="1007" y="2526"/>
                    </a:lnTo>
                    <a:lnTo>
                      <a:pt x="596" y="2526"/>
                    </a:lnTo>
                    <a:lnTo>
                      <a:pt x="570" y="2522"/>
                    </a:lnTo>
                    <a:lnTo>
                      <a:pt x="545" y="2515"/>
                    </a:lnTo>
                    <a:lnTo>
                      <a:pt x="523" y="2503"/>
                    </a:lnTo>
                    <a:lnTo>
                      <a:pt x="503" y="2488"/>
                    </a:lnTo>
                    <a:lnTo>
                      <a:pt x="486" y="2468"/>
                    </a:lnTo>
                    <a:lnTo>
                      <a:pt x="473" y="2447"/>
                    </a:lnTo>
                    <a:lnTo>
                      <a:pt x="463" y="2423"/>
                    </a:lnTo>
                    <a:lnTo>
                      <a:pt x="459" y="2397"/>
                    </a:lnTo>
                    <a:lnTo>
                      <a:pt x="459" y="2393"/>
                    </a:lnTo>
                    <a:lnTo>
                      <a:pt x="459" y="2390"/>
                    </a:lnTo>
                    <a:lnTo>
                      <a:pt x="459" y="2388"/>
                    </a:lnTo>
                    <a:lnTo>
                      <a:pt x="459" y="2358"/>
                    </a:lnTo>
                    <a:lnTo>
                      <a:pt x="457" y="2338"/>
                    </a:lnTo>
                    <a:lnTo>
                      <a:pt x="454" y="2313"/>
                    </a:lnTo>
                    <a:lnTo>
                      <a:pt x="450" y="2284"/>
                    </a:lnTo>
                    <a:lnTo>
                      <a:pt x="442" y="2253"/>
                    </a:lnTo>
                    <a:lnTo>
                      <a:pt x="433" y="2219"/>
                    </a:lnTo>
                    <a:lnTo>
                      <a:pt x="419" y="2183"/>
                    </a:lnTo>
                    <a:lnTo>
                      <a:pt x="402" y="2146"/>
                    </a:lnTo>
                    <a:lnTo>
                      <a:pt x="381" y="2109"/>
                    </a:lnTo>
                    <a:lnTo>
                      <a:pt x="355" y="2073"/>
                    </a:lnTo>
                    <a:lnTo>
                      <a:pt x="323" y="2037"/>
                    </a:lnTo>
                    <a:lnTo>
                      <a:pt x="277" y="1984"/>
                    </a:lnTo>
                    <a:lnTo>
                      <a:pt x="231" y="1926"/>
                    </a:lnTo>
                    <a:lnTo>
                      <a:pt x="189" y="1862"/>
                    </a:lnTo>
                    <a:lnTo>
                      <a:pt x="149" y="1792"/>
                    </a:lnTo>
                    <a:lnTo>
                      <a:pt x="112" y="1717"/>
                    </a:lnTo>
                    <a:lnTo>
                      <a:pt x="78" y="1645"/>
                    </a:lnTo>
                    <a:lnTo>
                      <a:pt x="51" y="1572"/>
                    </a:lnTo>
                    <a:lnTo>
                      <a:pt x="29" y="1496"/>
                    </a:lnTo>
                    <a:lnTo>
                      <a:pt x="20" y="1462"/>
                    </a:lnTo>
                    <a:lnTo>
                      <a:pt x="13" y="1427"/>
                    </a:lnTo>
                    <a:lnTo>
                      <a:pt x="7" y="1393"/>
                    </a:lnTo>
                    <a:lnTo>
                      <a:pt x="4" y="1361"/>
                    </a:lnTo>
                    <a:lnTo>
                      <a:pt x="2" y="1331"/>
                    </a:lnTo>
                    <a:lnTo>
                      <a:pt x="1" y="1305"/>
                    </a:lnTo>
                    <a:lnTo>
                      <a:pt x="0" y="1285"/>
                    </a:lnTo>
                    <a:lnTo>
                      <a:pt x="0" y="1269"/>
                    </a:lnTo>
                    <a:lnTo>
                      <a:pt x="0" y="1260"/>
                    </a:lnTo>
                    <a:lnTo>
                      <a:pt x="2" y="1206"/>
                    </a:lnTo>
                    <a:lnTo>
                      <a:pt x="6" y="1151"/>
                    </a:lnTo>
                    <a:lnTo>
                      <a:pt x="14" y="1098"/>
                    </a:lnTo>
                    <a:lnTo>
                      <a:pt x="19" y="1081"/>
                    </a:lnTo>
                    <a:lnTo>
                      <a:pt x="30" y="1065"/>
                    </a:lnTo>
                    <a:lnTo>
                      <a:pt x="42" y="1053"/>
                    </a:lnTo>
                    <a:lnTo>
                      <a:pt x="58" y="1045"/>
                    </a:lnTo>
                    <a:lnTo>
                      <a:pt x="76" y="1040"/>
                    </a:lnTo>
                    <a:lnTo>
                      <a:pt x="94" y="1041"/>
                    </a:lnTo>
                    <a:lnTo>
                      <a:pt x="112" y="1047"/>
                    </a:lnTo>
                    <a:lnTo>
                      <a:pt x="128" y="1056"/>
                    </a:lnTo>
                    <a:lnTo>
                      <a:pt x="140" y="1069"/>
                    </a:lnTo>
                    <a:lnTo>
                      <a:pt x="148" y="1085"/>
                    </a:lnTo>
                    <a:lnTo>
                      <a:pt x="153" y="1103"/>
                    </a:lnTo>
                    <a:lnTo>
                      <a:pt x="153" y="1122"/>
                    </a:lnTo>
                    <a:lnTo>
                      <a:pt x="144" y="1192"/>
                    </a:lnTo>
                    <a:lnTo>
                      <a:pt x="141" y="1262"/>
                    </a:lnTo>
                    <a:lnTo>
                      <a:pt x="141" y="1265"/>
                    </a:lnTo>
                    <a:lnTo>
                      <a:pt x="141" y="1268"/>
                    </a:lnTo>
                    <a:lnTo>
                      <a:pt x="141" y="1279"/>
                    </a:lnTo>
                    <a:lnTo>
                      <a:pt x="141" y="1295"/>
                    </a:lnTo>
                    <a:lnTo>
                      <a:pt x="142" y="1316"/>
                    </a:lnTo>
                    <a:lnTo>
                      <a:pt x="144" y="1342"/>
                    </a:lnTo>
                    <a:lnTo>
                      <a:pt x="146" y="1369"/>
                    </a:lnTo>
                    <a:lnTo>
                      <a:pt x="151" y="1399"/>
                    </a:lnTo>
                    <a:lnTo>
                      <a:pt x="156" y="1427"/>
                    </a:lnTo>
                    <a:lnTo>
                      <a:pt x="163" y="1457"/>
                    </a:lnTo>
                    <a:lnTo>
                      <a:pt x="164" y="1459"/>
                    </a:lnTo>
                    <a:lnTo>
                      <a:pt x="165" y="1462"/>
                    </a:lnTo>
                    <a:lnTo>
                      <a:pt x="184" y="1529"/>
                    </a:lnTo>
                    <a:lnTo>
                      <a:pt x="208" y="1594"/>
                    </a:lnTo>
                    <a:lnTo>
                      <a:pt x="237" y="1655"/>
                    </a:lnTo>
                    <a:lnTo>
                      <a:pt x="239" y="1657"/>
                    </a:lnTo>
                    <a:lnTo>
                      <a:pt x="239" y="1658"/>
                    </a:lnTo>
                    <a:lnTo>
                      <a:pt x="272" y="1725"/>
                    </a:lnTo>
                    <a:lnTo>
                      <a:pt x="307" y="1786"/>
                    </a:lnTo>
                    <a:lnTo>
                      <a:pt x="346" y="1843"/>
                    </a:lnTo>
                    <a:lnTo>
                      <a:pt x="384" y="1894"/>
                    </a:lnTo>
                    <a:lnTo>
                      <a:pt x="425" y="1940"/>
                    </a:lnTo>
                    <a:lnTo>
                      <a:pt x="462" y="1982"/>
                    </a:lnTo>
                    <a:lnTo>
                      <a:pt x="494" y="2025"/>
                    </a:lnTo>
                    <a:lnTo>
                      <a:pt x="521" y="2069"/>
                    </a:lnTo>
                    <a:lnTo>
                      <a:pt x="542" y="2113"/>
                    </a:lnTo>
                    <a:lnTo>
                      <a:pt x="560" y="2155"/>
                    </a:lnTo>
                    <a:lnTo>
                      <a:pt x="573" y="2197"/>
                    </a:lnTo>
                    <a:lnTo>
                      <a:pt x="583" y="2235"/>
                    </a:lnTo>
                    <a:lnTo>
                      <a:pt x="591" y="2271"/>
                    </a:lnTo>
                    <a:lnTo>
                      <a:pt x="596" y="2303"/>
                    </a:lnTo>
                    <a:lnTo>
                      <a:pt x="598" y="2331"/>
                    </a:lnTo>
                    <a:lnTo>
                      <a:pt x="600" y="2354"/>
                    </a:lnTo>
                    <a:lnTo>
                      <a:pt x="600" y="2385"/>
                    </a:lnTo>
                    <a:lnTo>
                      <a:pt x="1005" y="2385"/>
                    </a:lnTo>
                    <a:lnTo>
                      <a:pt x="1005" y="2287"/>
                    </a:lnTo>
                    <a:lnTo>
                      <a:pt x="1007" y="2272"/>
                    </a:lnTo>
                    <a:lnTo>
                      <a:pt x="1011" y="2257"/>
                    </a:lnTo>
                    <a:lnTo>
                      <a:pt x="1019" y="2244"/>
                    </a:lnTo>
                    <a:lnTo>
                      <a:pt x="1029" y="2234"/>
                    </a:lnTo>
                    <a:lnTo>
                      <a:pt x="1042" y="2224"/>
                    </a:lnTo>
                    <a:lnTo>
                      <a:pt x="1056" y="2219"/>
                    </a:lnTo>
                    <a:lnTo>
                      <a:pt x="1070" y="2216"/>
                    </a:lnTo>
                    <a:lnTo>
                      <a:pt x="1086" y="2216"/>
                    </a:lnTo>
                    <a:lnTo>
                      <a:pt x="1161" y="2224"/>
                    </a:lnTo>
                    <a:lnTo>
                      <a:pt x="1238" y="2227"/>
                    </a:lnTo>
                    <a:lnTo>
                      <a:pt x="1317" y="2226"/>
                    </a:lnTo>
                    <a:lnTo>
                      <a:pt x="1394" y="2221"/>
                    </a:lnTo>
                    <a:lnTo>
                      <a:pt x="1414" y="2221"/>
                    </a:lnTo>
                    <a:lnTo>
                      <a:pt x="1432" y="2227"/>
                    </a:lnTo>
                    <a:lnTo>
                      <a:pt x="1449" y="2238"/>
                    </a:lnTo>
                    <a:lnTo>
                      <a:pt x="1462" y="2254"/>
                    </a:lnTo>
                    <a:lnTo>
                      <a:pt x="1470" y="2271"/>
                    </a:lnTo>
                    <a:lnTo>
                      <a:pt x="1473" y="2291"/>
                    </a:lnTo>
                    <a:lnTo>
                      <a:pt x="1473" y="2386"/>
                    </a:lnTo>
                    <a:lnTo>
                      <a:pt x="1878" y="2386"/>
                    </a:lnTo>
                    <a:lnTo>
                      <a:pt x="1878" y="2287"/>
                    </a:lnTo>
                    <a:lnTo>
                      <a:pt x="1879" y="2272"/>
                    </a:lnTo>
                    <a:lnTo>
                      <a:pt x="1881" y="2252"/>
                    </a:lnTo>
                    <a:lnTo>
                      <a:pt x="1884" y="2227"/>
                    </a:lnTo>
                    <a:lnTo>
                      <a:pt x="1890" y="2199"/>
                    </a:lnTo>
                    <a:lnTo>
                      <a:pt x="1899" y="2168"/>
                    </a:lnTo>
                    <a:lnTo>
                      <a:pt x="1911" y="2134"/>
                    </a:lnTo>
                    <a:lnTo>
                      <a:pt x="1927" y="2099"/>
                    </a:lnTo>
                    <a:lnTo>
                      <a:pt x="1948" y="2063"/>
                    </a:lnTo>
                    <a:lnTo>
                      <a:pt x="1972" y="2026"/>
                    </a:lnTo>
                    <a:lnTo>
                      <a:pt x="2003" y="1989"/>
                    </a:lnTo>
                    <a:lnTo>
                      <a:pt x="2040" y="1952"/>
                    </a:lnTo>
                    <a:lnTo>
                      <a:pt x="2056" y="1940"/>
                    </a:lnTo>
                    <a:lnTo>
                      <a:pt x="2072" y="1920"/>
                    </a:lnTo>
                    <a:lnTo>
                      <a:pt x="2091" y="1897"/>
                    </a:lnTo>
                    <a:lnTo>
                      <a:pt x="2112" y="1871"/>
                    </a:lnTo>
                    <a:lnTo>
                      <a:pt x="2134" y="1842"/>
                    </a:lnTo>
                    <a:lnTo>
                      <a:pt x="2159" y="1812"/>
                    </a:lnTo>
                    <a:lnTo>
                      <a:pt x="2183" y="1779"/>
                    </a:lnTo>
                    <a:lnTo>
                      <a:pt x="2207" y="1744"/>
                    </a:lnTo>
                    <a:lnTo>
                      <a:pt x="2232" y="1709"/>
                    </a:lnTo>
                    <a:lnTo>
                      <a:pt x="2255" y="1674"/>
                    </a:lnTo>
                    <a:lnTo>
                      <a:pt x="2276" y="1639"/>
                    </a:lnTo>
                    <a:lnTo>
                      <a:pt x="2297" y="1604"/>
                    </a:lnTo>
                    <a:lnTo>
                      <a:pt x="2314" y="1571"/>
                    </a:lnTo>
                    <a:lnTo>
                      <a:pt x="2328" y="1540"/>
                    </a:lnTo>
                    <a:lnTo>
                      <a:pt x="2338" y="1511"/>
                    </a:lnTo>
                    <a:lnTo>
                      <a:pt x="2346" y="1494"/>
                    </a:lnTo>
                    <a:lnTo>
                      <a:pt x="2357" y="1480"/>
                    </a:lnTo>
                    <a:lnTo>
                      <a:pt x="2372" y="1470"/>
                    </a:lnTo>
                    <a:lnTo>
                      <a:pt x="2388" y="1463"/>
                    </a:lnTo>
                    <a:lnTo>
                      <a:pt x="2406" y="1461"/>
                    </a:lnTo>
                    <a:lnTo>
                      <a:pt x="2492" y="1461"/>
                    </a:lnTo>
                    <a:lnTo>
                      <a:pt x="2509" y="1458"/>
                    </a:lnTo>
                    <a:lnTo>
                      <a:pt x="2523" y="1451"/>
                    </a:lnTo>
                    <a:lnTo>
                      <a:pt x="2535" y="1439"/>
                    </a:lnTo>
                    <a:lnTo>
                      <a:pt x="2544" y="1424"/>
                    </a:lnTo>
                    <a:lnTo>
                      <a:pt x="2546" y="1407"/>
                    </a:lnTo>
                    <a:lnTo>
                      <a:pt x="2546" y="1101"/>
                    </a:lnTo>
                    <a:lnTo>
                      <a:pt x="2544" y="1084"/>
                    </a:lnTo>
                    <a:lnTo>
                      <a:pt x="2535" y="1069"/>
                    </a:lnTo>
                    <a:lnTo>
                      <a:pt x="2523" y="1057"/>
                    </a:lnTo>
                    <a:lnTo>
                      <a:pt x="2509" y="1049"/>
                    </a:lnTo>
                    <a:lnTo>
                      <a:pt x="2492" y="1047"/>
                    </a:lnTo>
                    <a:lnTo>
                      <a:pt x="2400" y="1047"/>
                    </a:lnTo>
                    <a:lnTo>
                      <a:pt x="2384" y="1045"/>
                    </a:lnTo>
                    <a:lnTo>
                      <a:pt x="2368" y="1038"/>
                    </a:lnTo>
                    <a:lnTo>
                      <a:pt x="2353" y="1028"/>
                    </a:lnTo>
                    <a:lnTo>
                      <a:pt x="2342" y="1015"/>
                    </a:lnTo>
                    <a:lnTo>
                      <a:pt x="2334" y="998"/>
                    </a:lnTo>
                    <a:lnTo>
                      <a:pt x="2311" y="936"/>
                    </a:lnTo>
                    <a:lnTo>
                      <a:pt x="2283" y="874"/>
                    </a:lnTo>
                    <a:lnTo>
                      <a:pt x="2250" y="815"/>
                    </a:lnTo>
                    <a:lnTo>
                      <a:pt x="2213" y="759"/>
                    </a:lnTo>
                    <a:lnTo>
                      <a:pt x="2170" y="704"/>
                    </a:lnTo>
                    <a:lnTo>
                      <a:pt x="2125" y="652"/>
                    </a:lnTo>
                    <a:lnTo>
                      <a:pt x="2074" y="602"/>
                    </a:lnTo>
                    <a:lnTo>
                      <a:pt x="2020" y="556"/>
                    </a:lnTo>
                    <a:lnTo>
                      <a:pt x="2009" y="544"/>
                    </a:lnTo>
                    <a:lnTo>
                      <a:pt x="2001" y="533"/>
                    </a:lnTo>
                    <a:lnTo>
                      <a:pt x="1995" y="518"/>
                    </a:lnTo>
                    <a:lnTo>
                      <a:pt x="1993" y="503"/>
                    </a:lnTo>
                    <a:lnTo>
                      <a:pt x="1983" y="453"/>
                    </a:lnTo>
                    <a:lnTo>
                      <a:pt x="1980" y="402"/>
                    </a:lnTo>
                    <a:lnTo>
                      <a:pt x="1982" y="352"/>
                    </a:lnTo>
                    <a:lnTo>
                      <a:pt x="1991" y="301"/>
                    </a:lnTo>
                    <a:lnTo>
                      <a:pt x="2006" y="249"/>
                    </a:lnTo>
                    <a:lnTo>
                      <a:pt x="2028" y="198"/>
                    </a:lnTo>
                    <a:lnTo>
                      <a:pt x="2057" y="147"/>
                    </a:lnTo>
                    <a:lnTo>
                      <a:pt x="2058" y="146"/>
                    </a:lnTo>
                    <a:lnTo>
                      <a:pt x="2058" y="145"/>
                    </a:lnTo>
                    <a:lnTo>
                      <a:pt x="2057" y="143"/>
                    </a:lnTo>
                    <a:lnTo>
                      <a:pt x="2056" y="142"/>
                    </a:lnTo>
                    <a:lnTo>
                      <a:pt x="2054" y="141"/>
                    </a:lnTo>
                    <a:lnTo>
                      <a:pt x="2053" y="141"/>
                    </a:lnTo>
                    <a:lnTo>
                      <a:pt x="2004" y="150"/>
                    </a:lnTo>
                    <a:lnTo>
                      <a:pt x="1959" y="160"/>
                    </a:lnTo>
                    <a:lnTo>
                      <a:pt x="1919" y="174"/>
                    </a:lnTo>
                    <a:lnTo>
                      <a:pt x="1883" y="190"/>
                    </a:lnTo>
                    <a:lnTo>
                      <a:pt x="1850" y="207"/>
                    </a:lnTo>
                    <a:lnTo>
                      <a:pt x="1822" y="226"/>
                    </a:lnTo>
                    <a:lnTo>
                      <a:pt x="1795" y="246"/>
                    </a:lnTo>
                    <a:lnTo>
                      <a:pt x="1773" y="266"/>
                    </a:lnTo>
                    <a:lnTo>
                      <a:pt x="1753" y="287"/>
                    </a:lnTo>
                    <a:lnTo>
                      <a:pt x="1736" y="307"/>
                    </a:lnTo>
                    <a:lnTo>
                      <a:pt x="1721" y="327"/>
                    </a:lnTo>
                    <a:lnTo>
                      <a:pt x="1709" y="341"/>
                    </a:lnTo>
                    <a:lnTo>
                      <a:pt x="1694" y="351"/>
                    </a:lnTo>
                    <a:lnTo>
                      <a:pt x="1677" y="356"/>
                    </a:lnTo>
                    <a:lnTo>
                      <a:pt x="1659" y="358"/>
                    </a:lnTo>
                    <a:lnTo>
                      <a:pt x="1641" y="355"/>
                    </a:lnTo>
                    <a:lnTo>
                      <a:pt x="1566" y="334"/>
                    </a:lnTo>
                    <a:lnTo>
                      <a:pt x="1490" y="317"/>
                    </a:lnTo>
                    <a:lnTo>
                      <a:pt x="1412" y="305"/>
                    </a:lnTo>
                    <a:lnTo>
                      <a:pt x="1393" y="301"/>
                    </a:lnTo>
                    <a:lnTo>
                      <a:pt x="1377" y="291"/>
                    </a:lnTo>
                    <a:lnTo>
                      <a:pt x="1365" y="279"/>
                    </a:lnTo>
                    <a:lnTo>
                      <a:pt x="1356" y="264"/>
                    </a:lnTo>
                    <a:lnTo>
                      <a:pt x="1351" y="246"/>
                    </a:lnTo>
                    <a:lnTo>
                      <a:pt x="1350" y="227"/>
                    </a:lnTo>
                    <a:lnTo>
                      <a:pt x="1355" y="209"/>
                    </a:lnTo>
                    <a:lnTo>
                      <a:pt x="1363" y="193"/>
                    </a:lnTo>
                    <a:lnTo>
                      <a:pt x="1376" y="180"/>
                    </a:lnTo>
                    <a:lnTo>
                      <a:pt x="1392" y="171"/>
                    </a:lnTo>
                    <a:lnTo>
                      <a:pt x="1409" y="165"/>
                    </a:lnTo>
                    <a:lnTo>
                      <a:pt x="1428" y="165"/>
                    </a:lnTo>
                    <a:lnTo>
                      <a:pt x="1498" y="175"/>
                    </a:lnTo>
                    <a:lnTo>
                      <a:pt x="1568" y="189"/>
                    </a:lnTo>
                    <a:lnTo>
                      <a:pt x="1636" y="206"/>
                    </a:lnTo>
                    <a:lnTo>
                      <a:pt x="1656" y="182"/>
                    </a:lnTo>
                    <a:lnTo>
                      <a:pt x="1681" y="158"/>
                    </a:lnTo>
                    <a:lnTo>
                      <a:pt x="1707" y="135"/>
                    </a:lnTo>
                    <a:lnTo>
                      <a:pt x="1736" y="113"/>
                    </a:lnTo>
                    <a:lnTo>
                      <a:pt x="1769" y="91"/>
                    </a:lnTo>
                    <a:lnTo>
                      <a:pt x="1804" y="70"/>
                    </a:lnTo>
                    <a:lnTo>
                      <a:pt x="1843" y="52"/>
                    </a:lnTo>
                    <a:lnTo>
                      <a:pt x="1885" y="35"/>
                    </a:lnTo>
                    <a:lnTo>
                      <a:pt x="1932" y="22"/>
                    </a:lnTo>
                    <a:lnTo>
                      <a:pt x="1982" y="10"/>
                    </a:lnTo>
                    <a:lnTo>
                      <a:pt x="2036" y="1"/>
                    </a:lnTo>
                    <a:lnTo>
                      <a:pt x="2063" y="0"/>
                    </a:lnTo>
                    <a:close/>
                  </a:path>
                </a:pathLst>
              </a:custGeom>
              <a:grpFill/>
              <a:ln w="0">
                <a:noFill/>
                <a:prstDash val="solid"/>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2000">
                  <a:latin typeface="阿里巴巴普惠体" panose="00020600040101010101" pitchFamily="18" charset="-122"/>
                  <a:ea typeface="阿里巴巴普惠体" panose="00020600040101010101" pitchFamily="18" charset="-122"/>
                  <a:sym typeface="思源黑体" panose="020b0500000000000000" pitchFamily="34" charset="-122"/>
                </a:endParaRPr>
              </a:p>
            </p:txBody>
          </p:sp>
          <p:sp>
            <p:nvSpPr>
              <p:cNvPr id="18" name="Freeform 280">
                <a:extLst>
                  <a:ext uri="{FF2B5EF4-FFF2-40B4-BE49-F238E27FC236}">
                    <a16:creationId xmlns:a16="http://schemas.microsoft.com/office/drawing/2014/main" id="{0AAAD738-D630-4D92-A50D-FEC2819DB328}"/>
                  </a:ext>
                </a:extLst>
              </p:cNvPr>
              <p:cNvSpPr>
                <a:spLocks noEditPoints="1"/>
              </p:cNvSpPr>
              <p:nvPr/>
            </p:nvSpPr>
            <p:spPr bwMode="auto">
              <a:xfrm>
                <a:off x="10991850" y="4359275"/>
                <a:ext cx="182562" cy="182562"/>
              </a:xfrm>
              <a:custGeom>
                <a:gdLst>
                  <a:gd name="T0" fmla="*/ 528 w 1158"/>
                  <a:gd name="T1" fmla="*/ 144 h 1155"/>
                  <a:gd name="T2" fmla="*/ 432 w 1158"/>
                  <a:gd name="T3" fmla="*/ 166 h 1155"/>
                  <a:gd name="T4" fmla="*/ 344 w 1158"/>
                  <a:gd name="T5" fmla="*/ 208 h 1155"/>
                  <a:gd name="T6" fmla="*/ 270 w 1158"/>
                  <a:gd name="T7" fmla="*/ 269 h 1155"/>
                  <a:gd name="T8" fmla="*/ 209 w 1158"/>
                  <a:gd name="T9" fmla="*/ 344 h 1155"/>
                  <a:gd name="T10" fmla="*/ 167 w 1158"/>
                  <a:gd name="T11" fmla="*/ 431 h 1155"/>
                  <a:gd name="T12" fmla="*/ 143 w 1158"/>
                  <a:gd name="T13" fmla="*/ 527 h 1155"/>
                  <a:gd name="T14" fmla="*/ 143 w 1158"/>
                  <a:gd name="T15" fmla="*/ 628 h 1155"/>
                  <a:gd name="T16" fmla="*/ 167 w 1158"/>
                  <a:gd name="T17" fmla="*/ 725 h 1155"/>
                  <a:gd name="T18" fmla="*/ 209 w 1158"/>
                  <a:gd name="T19" fmla="*/ 813 h 1155"/>
                  <a:gd name="T20" fmla="*/ 270 w 1158"/>
                  <a:gd name="T21" fmla="*/ 887 h 1155"/>
                  <a:gd name="T22" fmla="*/ 344 w 1158"/>
                  <a:gd name="T23" fmla="*/ 947 h 1155"/>
                  <a:gd name="T24" fmla="*/ 432 w 1158"/>
                  <a:gd name="T25" fmla="*/ 989 h 1155"/>
                  <a:gd name="T26" fmla="*/ 528 w 1158"/>
                  <a:gd name="T27" fmla="*/ 1012 h 1155"/>
                  <a:gd name="T28" fmla="*/ 630 w 1158"/>
                  <a:gd name="T29" fmla="*/ 1012 h 1155"/>
                  <a:gd name="T30" fmla="*/ 727 w 1158"/>
                  <a:gd name="T31" fmla="*/ 989 h 1155"/>
                  <a:gd name="T32" fmla="*/ 814 w 1158"/>
                  <a:gd name="T33" fmla="*/ 947 h 1155"/>
                  <a:gd name="T34" fmla="*/ 889 w 1158"/>
                  <a:gd name="T35" fmla="*/ 887 h 1155"/>
                  <a:gd name="T36" fmla="*/ 949 w 1158"/>
                  <a:gd name="T37" fmla="*/ 813 h 1155"/>
                  <a:gd name="T38" fmla="*/ 992 w 1158"/>
                  <a:gd name="T39" fmla="*/ 725 h 1155"/>
                  <a:gd name="T40" fmla="*/ 1014 w 1158"/>
                  <a:gd name="T41" fmla="*/ 628 h 1155"/>
                  <a:gd name="T42" fmla="*/ 1014 w 1158"/>
                  <a:gd name="T43" fmla="*/ 527 h 1155"/>
                  <a:gd name="T44" fmla="*/ 992 w 1158"/>
                  <a:gd name="T45" fmla="*/ 431 h 1155"/>
                  <a:gd name="T46" fmla="*/ 949 w 1158"/>
                  <a:gd name="T47" fmla="*/ 344 h 1155"/>
                  <a:gd name="T48" fmla="*/ 889 w 1158"/>
                  <a:gd name="T49" fmla="*/ 269 h 1155"/>
                  <a:gd name="T50" fmla="*/ 814 w 1158"/>
                  <a:gd name="T51" fmla="*/ 208 h 1155"/>
                  <a:gd name="T52" fmla="*/ 727 w 1158"/>
                  <a:gd name="T53" fmla="*/ 166 h 1155"/>
                  <a:gd name="T54" fmla="*/ 630 w 1158"/>
                  <a:gd name="T55" fmla="*/ 144 h 1155"/>
                  <a:gd name="T56" fmla="*/ 579 w 1158"/>
                  <a:gd name="T57" fmla="*/ 0 h 1155"/>
                  <a:gd name="T58" fmla="*/ 696 w 1158"/>
                  <a:gd name="T59" fmla="*/ 12 h 1155"/>
                  <a:gd name="T60" fmla="*/ 804 w 1158"/>
                  <a:gd name="T61" fmla="*/ 46 h 1155"/>
                  <a:gd name="T62" fmla="*/ 903 w 1158"/>
                  <a:gd name="T63" fmla="*/ 100 h 1155"/>
                  <a:gd name="T64" fmla="*/ 989 w 1158"/>
                  <a:gd name="T65" fmla="*/ 169 h 1155"/>
                  <a:gd name="T66" fmla="*/ 1060 w 1158"/>
                  <a:gd name="T67" fmla="*/ 255 h 1155"/>
                  <a:gd name="T68" fmla="*/ 1113 w 1158"/>
                  <a:gd name="T69" fmla="*/ 353 h 1155"/>
                  <a:gd name="T70" fmla="*/ 1146 w 1158"/>
                  <a:gd name="T71" fmla="*/ 461 h 1155"/>
                  <a:gd name="T72" fmla="*/ 1158 w 1158"/>
                  <a:gd name="T73" fmla="*/ 578 h 1155"/>
                  <a:gd name="T74" fmla="*/ 1146 w 1158"/>
                  <a:gd name="T75" fmla="*/ 694 h 1155"/>
                  <a:gd name="T76" fmla="*/ 1113 w 1158"/>
                  <a:gd name="T77" fmla="*/ 803 h 1155"/>
                  <a:gd name="T78" fmla="*/ 1058 w 1158"/>
                  <a:gd name="T79" fmla="*/ 900 h 1155"/>
                  <a:gd name="T80" fmla="*/ 989 w 1158"/>
                  <a:gd name="T81" fmla="*/ 986 h 1155"/>
                  <a:gd name="T82" fmla="*/ 903 w 1158"/>
                  <a:gd name="T83" fmla="*/ 1057 h 1155"/>
                  <a:gd name="T84" fmla="*/ 804 w 1158"/>
                  <a:gd name="T85" fmla="*/ 1110 h 1155"/>
                  <a:gd name="T86" fmla="*/ 696 w 1158"/>
                  <a:gd name="T87" fmla="*/ 1144 h 1155"/>
                  <a:gd name="T88" fmla="*/ 579 w 1158"/>
                  <a:gd name="T89" fmla="*/ 1155 h 1155"/>
                  <a:gd name="T90" fmla="*/ 463 w 1158"/>
                  <a:gd name="T91" fmla="*/ 1144 h 1155"/>
                  <a:gd name="T92" fmla="*/ 353 w 1158"/>
                  <a:gd name="T93" fmla="*/ 1110 h 1155"/>
                  <a:gd name="T94" fmla="*/ 256 w 1158"/>
                  <a:gd name="T95" fmla="*/ 1057 h 1155"/>
                  <a:gd name="T96" fmla="*/ 170 w 1158"/>
                  <a:gd name="T97" fmla="*/ 986 h 1155"/>
                  <a:gd name="T98" fmla="*/ 99 w 1158"/>
                  <a:gd name="T99" fmla="*/ 900 h 1155"/>
                  <a:gd name="T100" fmla="*/ 46 w 1158"/>
                  <a:gd name="T101" fmla="*/ 802 h 1155"/>
                  <a:gd name="T102" fmla="*/ 12 w 1158"/>
                  <a:gd name="T103" fmla="*/ 694 h 1155"/>
                  <a:gd name="T104" fmla="*/ 0 w 1158"/>
                  <a:gd name="T105" fmla="*/ 578 h 1155"/>
                  <a:gd name="T106" fmla="*/ 12 w 1158"/>
                  <a:gd name="T107" fmla="*/ 461 h 1155"/>
                  <a:gd name="T108" fmla="*/ 46 w 1158"/>
                  <a:gd name="T109" fmla="*/ 353 h 1155"/>
                  <a:gd name="T110" fmla="*/ 99 w 1158"/>
                  <a:gd name="T111" fmla="*/ 255 h 1155"/>
                  <a:gd name="T112" fmla="*/ 170 w 1158"/>
                  <a:gd name="T113" fmla="*/ 169 h 1155"/>
                  <a:gd name="T114" fmla="*/ 256 w 1158"/>
                  <a:gd name="T115" fmla="*/ 98 h 1155"/>
                  <a:gd name="T116" fmla="*/ 354 w 1158"/>
                  <a:gd name="T117" fmla="*/ 46 h 1155"/>
                  <a:gd name="T118" fmla="*/ 463 w 1158"/>
                  <a:gd name="T119" fmla="*/ 12 h 1155"/>
                  <a:gd name="T120" fmla="*/ 579 w 1158"/>
                  <a:gd name="T121" fmla="*/ 0 h 115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158" h="1155">
                    <a:moveTo>
                      <a:pt x="579" y="141"/>
                    </a:moveTo>
                    <a:lnTo>
                      <a:pt x="528" y="144"/>
                    </a:lnTo>
                    <a:lnTo>
                      <a:pt x="479" y="152"/>
                    </a:lnTo>
                    <a:lnTo>
                      <a:pt x="432" y="166"/>
                    </a:lnTo>
                    <a:lnTo>
                      <a:pt x="386" y="185"/>
                    </a:lnTo>
                    <a:lnTo>
                      <a:pt x="344" y="208"/>
                    </a:lnTo>
                    <a:lnTo>
                      <a:pt x="305" y="237"/>
                    </a:lnTo>
                    <a:lnTo>
                      <a:pt x="270" y="269"/>
                    </a:lnTo>
                    <a:lnTo>
                      <a:pt x="237" y="305"/>
                    </a:lnTo>
                    <a:lnTo>
                      <a:pt x="209" y="344"/>
                    </a:lnTo>
                    <a:lnTo>
                      <a:pt x="185" y="386"/>
                    </a:lnTo>
                    <a:lnTo>
                      <a:pt x="167" y="431"/>
                    </a:lnTo>
                    <a:lnTo>
                      <a:pt x="152" y="478"/>
                    </a:lnTo>
                    <a:lnTo>
                      <a:pt x="143" y="527"/>
                    </a:lnTo>
                    <a:lnTo>
                      <a:pt x="140" y="578"/>
                    </a:lnTo>
                    <a:lnTo>
                      <a:pt x="143" y="628"/>
                    </a:lnTo>
                    <a:lnTo>
                      <a:pt x="152" y="678"/>
                    </a:lnTo>
                    <a:lnTo>
                      <a:pt x="167" y="725"/>
                    </a:lnTo>
                    <a:lnTo>
                      <a:pt x="185" y="770"/>
                    </a:lnTo>
                    <a:lnTo>
                      <a:pt x="209" y="813"/>
                    </a:lnTo>
                    <a:lnTo>
                      <a:pt x="237" y="852"/>
                    </a:lnTo>
                    <a:lnTo>
                      <a:pt x="270" y="887"/>
                    </a:lnTo>
                    <a:lnTo>
                      <a:pt x="305" y="919"/>
                    </a:lnTo>
                    <a:lnTo>
                      <a:pt x="344" y="947"/>
                    </a:lnTo>
                    <a:lnTo>
                      <a:pt x="386" y="970"/>
                    </a:lnTo>
                    <a:lnTo>
                      <a:pt x="432" y="989"/>
                    </a:lnTo>
                    <a:lnTo>
                      <a:pt x="479" y="1004"/>
                    </a:lnTo>
                    <a:lnTo>
                      <a:pt x="528" y="1012"/>
                    </a:lnTo>
                    <a:lnTo>
                      <a:pt x="579" y="1016"/>
                    </a:lnTo>
                    <a:lnTo>
                      <a:pt x="630" y="1012"/>
                    </a:lnTo>
                    <a:lnTo>
                      <a:pt x="679" y="1004"/>
                    </a:lnTo>
                    <a:lnTo>
                      <a:pt x="727" y="989"/>
                    </a:lnTo>
                    <a:lnTo>
                      <a:pt x="771" y="970"/>
                    </a:lnTo>
                    <a:lnTo>
                      <a:pt x="814" y="947"/>
                    </a:lnTo>
                    <a:lnTo>
                      <a:pt x="853" y="919"/>
                    </a:lnTo>
                    <a:lnTo>
                      <a:pt x="889" y="887"/>
                    </a:lnTo>
                    <a:lnTo>
                      <a:pt x="921" y="852"/>
                    </a:lnTo>
                    <a:lnTo>
                      <a:pt x="949" y="813"/>
                    </a:lnTo>
                    <a:lnTo>
                      <a:pt x="973" y="770"/>
                    </a:lnTo>
                    <a:lnTo>
                      <a:pt x="992" y="725"/>
                    </a:lnTo>
                    <a:lnTo>
                      <a:pt x="1005" y="678"/>
                    </a:lnTo>
                    <a:lnTo>
                      <a:pt x="1014" y="628"/>
                    </a:lnTo>
                    <a:lnTo>
                      <a:pt x="1017" y="578"/>
                    </a:lnTo>
                    <a:lnTo>
                      <a:pt x="1014" y="527"/>
                    </a:lnTo>
                    <a:lnTo>
                      <a:pt x="1005" y="478"/>
                    </a:lnTo>
                    <a:lnTo>
                      <a:pt x="992" y="431"/>
                    </a:lnTo>
                    <a:lnTo>
                      <a:pt x="973" y="386"/>
                    </a:lnTo>
                    <a:lnTo>
                      <a:pt x="949" y="344"/>
                    </a:lnTo>
                    <a:lnTo>
                      <a:pt x="921" y="305"/>
                    </a:lnTo>
                    <a:lnTo>
                      <a:pt x="889" y="269"/>
                    </a:lnTo>
                    <a:lnTo>
                      <a:pt x="853" y="237"/>
                    </a:lnTo>
                    <a:lnTo>
                      <a:pt x="814" y="208"/>
                    </a:lnTo>
                    <a:lnTo>
                      <a:pt x="771" y="185"/>
                    </a:lnTo>
                    <a:lnTo>
                      <a:pt x="727" y="166"/>
                    </a:lnTo>
                    <a:lnTo>
                      <a:pt x="679" y="152"/>
                    </a:lnTo>
                    <a:lnTo>
                      <a:pt x="630" y="144"/>
                    </a:lnTo>
                    <a:lnTo>
                      <a:pt x="579" y="141"/>
                    </a:lnTo>
                    <a:close/>
                    <a:moveTo>
                      <a:pt x="579" y="0"/>
                    </a:moveTo>
                    <a:lnTo>
                      <a:pt x="639" y="3"/>
                    </a:lnTo>
                    <a:lnTo>
                      <a:pt x="696" y="12"/>
                    </a:lnTo>
                    <a:lnTo>
                      <a:pt x="751" y="27"/>
                    </a:lnTo>
                    <a:lnTo>
                      <a:pt x="804" y="46"/>
                    </a:lnTo>
                    <a:lnTo>
                      <a:pt x="855" y="70"/>
                    </a:lnTo>
                    <a:lnTo>
                      <a:pt x="903" y="100"/>
                    </a:lnTo>
                    <a:lnTo>
                      <a:pt x="947" y="132"/>
                    </a:lnTo>
                    <a:lnTo>
                      <a:pt x="989" y="169"/>
                    </a:lnTo>
                    <a:lnTo>
                      <a:pt x="1026" y="211"/>
                    </a:lnTo>
                    <a:lnTo>
                      <a:pt x="1060" y="255"/>
                    </a:lnTo>
                    <a:lnTo>
                      <a:pt x="1088" y="303"/>
                    </a:lnTo>
                    <a:lnTo>
                      <a:pt x="1113" y="353"/>
                    </a:lnTo>
                    <a:lnTo>
                      <a:pt x="1132" y="406"/>
                    </a:lnTo>
                    <a:lnTo>
                      <a:pt x="1146" y="461"/>
                    </a:lnTo>
                    <a:lnTo>
                      <a:pt x="1155" y="518"/>
                    </a:lnTo>
                    <a:lnTo>
                      <a:pt x="1158" y="578"/>
                    </a:lnTo>
                    <a:lnTo>
                      <a:pt x="1155" y="637"/>
                    </a:lnTo>
                    <a:lnTo>
                      <a:pt x="1146" y="694"/>
                    </a:lnTo>
                    <a:lnTo>
                      <a:pt x="1132" y="750"/>
                    </a:lnTo>
                    <a:lnTo>
                      <a:pt x="1113" y="803"/>
                    </a:lnTo>
                    <a:lnTo>
                      <a:pt x="1088" y="853"/>
                    </a:lnTo>
                    <a:lnTo>
                      <a:pt x="1058" y="900"/>
                    </a:lnTo>
                    <a:lnTo>
                      <a:pt x="1026" y="946"/>
                    </a:lnTo>
                    <a:lnTo>
                      <a:pt x="989" y="986"/>
                    </a:lnTo>
                    <a:lnTo>
                      <a:pt x="947" y="1024"/>
                    </a:lnTo>
                    <a:lnTo>
                      <a:pt x="903" y="1057"/>
                    </a:lnTo>
                    <a:lnTo>
                      <a:pt x="855" y="1085"/>
                    </a:lnTo>
                    <a:lnTo>
                      <a:pt x="804" y="1110"/>
                    </a:lnTo>
                    <a:lnTo>
                      <a:pt x="751" y="1130"/>
                    </a:lnTo>
                    <a:lnTo>
                      <a:pt x="696" y="1144"/>
                    </a:lnTo>
                    <a:lnTo>
                      <a:pt x="639" y="1152"/>
                    </a:lnTo>
                    <a:lnTo>
                      <a:pt x="579" y="1155"/>
                    </a:lnTo>
                    <a:lnTo>
                      <a:pt x="520" y="1152"/>
                    </a:lnTo>
                    <a:lnTo>
                      <a:pt x="463" y="1144"/>
                    </a:lnTo>
                    <a:lnTo>
                      <a:pt x="406" y="1130"/>
                    </a:lnTo>
                    <a:lnTo>
                      <a:pt x="353" y="1110"/>
                    </a:lnTo>
                    <a:lnTo>
                      <a:pt x="304" y="1085"/>
                    </a:lnTo>
                    <a:lnTo>
                      <a:pt x="256" y="1057"/>
                    </a:lnTo>
                    <a:lnTo>
                      <a:pt x="210" y="1023"/>
                    </a:lnTo>
                    <a:lnTo>
                      <a:pt x="170" y="986"/>
                    </a:lnTo>
                    <a:lnTo>
                      <a:pt x="132" y="945"/>
                    </a:lnTo>
                    <a:lnTo>
                      <a:pt x="99" y="900"/>
                    </a:lnTo>
                    <a:lnTo>
                      <a:pt x="70" y="853"/>
                    </a:lnTo>
                    <a:lnTo>
                      <a:pt x="46" y="802"/>
                    </a:lnTo>
                    <a:lnTo>
                      <a:pt x="26" y="749"/>
                    </a:lnTo>
                    <a:lnTo>
                      <a:pt x="12" y="694"/>
                    </a:lnTo>
                    <a:lnTo>
                      <a:pt x="3" y="637"/>
                    </a:lnTo>
                    <a:lnTo>
                      <a:pt x="0" y="578"/>
                    </a:lnTo>
                    <a:lnTo>
                      <a:pt x="3" y="518"/>
                    </a:lnTo>
                    <a:lnTo>
                      <a:pt x="12" y="461"/>
                    </a:lnTo>
                    <a:lnTo>
                      <a:pt x="26" y="406"/>
                    </a:lnTo>
                    <a:lnTo>
                      <a:pt x="46" y="353"/>
                    </a:lnTo>
                    <a:lnTo>
                      <a:pt x="70" y="303"/>
                    </a:lnTo>
                    <a:lnTo>
                      <a:pt x="99" y="255"/>
                    </a:lnTo>
                    <a:lnTo>
                      <a:pt x="133" y="211"/>
                    </a:lnTo>
                    <a:lnTo>
                      <a:pt x="170" y="169"/>
                    </a:lnTo>
                    <a:lnTo>
                      <a:pt x="211" y="132"/>
                    </a:lnTo>
                    <a:lnTo>
                      <a:pt x="256" y="98"/>
                    </a:lnTo>
                    <a:lnTo>
                      <a:pt x="304" y="70"/>
                    </a:lnTo>
                    <a:lnTo>
                      <a:pt x="354" y="46"/>
                    </a:lnTo>
                    <a:lnTo>
                      <a:pt x="407" y="27"/>
                    </a:lnTo>
                    <a:lnTo>
                      <a:pt x="463" y="12"/>
                    </a:lnTo>
                    <a:lnTo>
                      <a:pt x="520" y="3"/>
                    </a:lnTo>
                    <a:lnTo>
                      <a:pt x="579" y="0"/>
                    </a:lnTo>
                    <a:close/>
                  </a:path>
                </a:pathLst>
              </a:custGeom>
              <a:grpFill/>
              <a:ln w="0">
                <a:noFill/>
                <a:prstDash val="solid"/>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2000">
                  <a:latin typeface="阿里巴巴普惠体" panose="00020600040101010101" pitchFamily="18" charset="-122"/>
                  <a:ea typeface="阿里巴巴普惠体" panose="00020600040101010101" pitchFamily="18" charset="-122"/>
                  <a:sym typeface="思源黑体" panose="020b0500000000000000" pitchFamily="34" charset="-122"/>
                </a:endParaRPr>
              </a:p>
            </p:txBody>
          </p:sp>
          <p:sp>
            <p:nvSpPr>
              <p:cNvPr id="19" name="Freeform 281">
                <a:extLst>
                  <a:ext uri="{FF2B5EF4-FFF2-40B4-BE49-F238E27FC236}">
                    <a16:creationId xmlns:a16="http://schemas.microsoft.com/office/drawing/2014/main" id="{9876ECB5-2F91-4399-B1DA-1DB37373DA5F}"/>
                  </a:ext>
                </a:extLst>
              </p:cNvPr>
              <p:cNvSpPr>
                <a:spLocks noEditPoints="1"/>
              </p:cNvSpPr>
              <p:nvPr/>
            </p:nvSpPr>
            <p:spPr bwMode="auto">
              <a:xfrm>
                <a:off x="11123613" y="4235450"/>
                <a:ext cx="128587" cy="127000"/>
              </a:xfrm>
              <a:custGeom>
                <a:gdLst>
                  <a:gd name="T0" fmla="*/ 364 w 807"/>
                  <a:gd name="T1" fmla="*/ 143 h 806"/>
                  <a:gd name="T2" fmla="*/ 293 w 807"/>
                  <a:gd name="T3" fmla="*/ 164 h 806"/>
                  <a:gd name="T4" fmla="*/ 230 w 807"/>
                  <a:gd name="T5" fmla="*/ 205 h 806"/>
                  <a:gd name="T6" fmla="*/ 182 w 807"/>
                  <a:gd name="T7" fmla="*/ 260 h 806"/>
                  <a:gd name="T8" fmla="*/ 152 w 807"/>
                  <a:gd name="T9" fmla="*/ 327 h 806"/>
                  <a:gd name="T10" fmla="*/ 140 w 807"/>
                  <a:gd name="T11" fmla="*/ 402 h 806"/>
                  <a:gd name="T12" fmla="*/ 152 w 807"/>
                  <a:gd name="T13" fmla="*/ 479 h 806"/>
                  <a:gd name="T14" fmla="*/ 182 w 807"/>
                  <a:gd name="T15" fmla="*/ 545 h 806"/>
                  <a:gd name="T16" fmla="*/ 230 w 807"/>
                  <a:gd name="T17" fmla="*/ 600 h 806"/>
                  <a:gd name="T18" fmla="*/ 293 w 807"/>
                  <a:gd name="T19" fmla="*/ 640 h 806"/>
                  <a:gd name="T20" fmla="*/ 364 w 807"/>
                  <a:gd name="T21" fmla="*/ 663 h 806"/>
                  <a:gd name="T22" fmla="*/ 442 w 807"/>
                  <a:gd name="T23" fmla="*/ 663 h 806"/>
                  <a:gd name="T24" fmla="*/ 513 w 807"/>
                  <a:gd name="T25" fmla="*/ 640 h 806"/>
                  <a:gd name="T26" fmla="*/ 576 w 807"/>
                  <a:gd name="T27" fmla="*/ 600 h 806"/>
                  <a:gd name="T28" fmla="*/ 623 w 807"/>
                  <a:gd name="T29" fmla="*/ 545 h 806"/>
                  <a:gd name="T30" fmla="*/ 654 w 807"/>
                  <a:gd name="T31" fmla="*/ 479 h 806"/>
                  <a:gd name="T32" fmla="*/ 666 w 807"/>
                  <a:gd name="T33" fmla="*/ 402 h 806"/>
                  <a:gd name="T34" fmla="*/ 654 w 807"/>
                  <a:gd name="T35" fmla="*/ 327 h 806"/>
                  <a:gd name="T36" fmla="*/ 623 w 807"/>
                  <a:gd name="T37" fmla="*/ 260 h 806"/>
                  <a:gd name="T38" fmla="*/ 576 w 807"/>
                  <a:gd name="T39" fmla="*/ 205 h 806"/>
                  <a:gd name="T40" fmla="*/ 513 w 807"/>
                  <a:gd name="T41" fmla="*/ 164 h 806"/>
                  <a:gd name="T42" fmla="*/ 442 w 807"/>
                  <a:gd name="T43" fmla="*/ 143 h 806"/>
                  <a:gd name="T44" fmla="*/ 404 w 807"/>
                  <a:gd name="T45" fmla="*/ 0 h 806"/>
                  <a:gd name="T46" fmla="*/ 502 w 807"/>
                  <a:gd name="T47" fmla="*/ 12 h 806"/>
                  <a:gd name="T48" fmla="*/ 593 w 807"/>
                  <a:gd name="T49" fmla="*/ 47 h 806"/>
                  <a:gd name="T50" fmla="*/ 671 w 807"/>
                  <a:gd name="T51" fmla="*/ 102 h 806"/>
                  <a:gd name="T52" fmla="*/ 735 w 807"/>
                  <a:gd name="T53" fmla="*/ 173 h 806"/>
                  <a:gd name="T54" fmla="*/ 780 w 807"/>
                  <a:gd name="T55" fmla="*/ 258 h 806"/>
                  <a:gd name="T56" fmla="*/ 804 w 807"/>
                  <a:gd name="T57" fmla="*/ 353 h 806"/>
                  <a:gd name="T58" fmla="*/ 804 w 807"/>
                  <a:gd name="T59" fmla="*/ 453 h 806"/>
                  <a:gd name="T60" fmla="*/ 780 w 807"/>
                  <a:gd name="T61" fmla="*/ 548 h 806"/>
                  <a:gd name="T62" fmla="*/ 735 w 807"/>
                  <a:gd name="T63" fmla="*/ 633 h 806"/>
                  <a:gd name="T64" fmla="*/ 671 w 807"/>
                  <a:gd name="T65" fmla="*/ 704 h 806"/>
                  <a:gd name="T66" fmla="*/ 593 w 807"/>
                  <a:gd name="T67" fmla="*/ 758 h 806"/>
                  <a:gd name="T68" fmla="*/ 502 w 807"/>
                  <a:gd name="T69" fmla="*/ 793 h 806"/>
                  <a:gd name="T70" fmla="*/ 404 w 807"/>
                  <a:gd name="T71" fmla="*/ 806 h 806"/>
                  <a:gd name="T72" fmla="*/ 304 w 807"/>
                  <a:gd name="T73" fmla="*/ 793 h 806"/>
                  <a:gd name="T74" fmla="*/ 214 w 807"/>
                  <a:gd name="T75" fmla="*/ 758 h 806"/>
                  <a:gd name="T76" fmla="*/ 136 w 807"/>
                  <a:gd name="T77" fmla="*/ 704 h 806"/>
                  <a:gd name="T78" fmla="*/ 72 w 807"/>
                  <a:gd name="T79" fmla="*/ 633 h 806"/>
                  <a:gd name="T80" fmla="*/ 27 w 807"/>
                  <a:gd name="T81" fmla="*/ 548 h 806"/>
                  <a:gd name="T82" fmla="*/ 3 w 807"/>
                  <a:gd name="T83" fmla="*/ 453 h 806"/>
                  <a:gd name="T84" fmla="*/ 3 w 807"/>
                  <a:gd name="T85" fmla="*/ 353 h 806"/>
                  <a:gd name="T86" fmla="*/ 27 w 807"/>
                  <a:gd name="T87" fmla="*/ 258 h 806"/>
                  <a:gd name="T88" fmla="*/ 72 w 807"/>
                  <a:gd name="T89" fmla="*/ 173 h 806"/>
                  <a:gd name="T90" fmla="*/ 136 w 807"/>
                  <a:gd name="T91" fmla="*/ 102 h 806"/>
                  <a:gd name="T92" fmla="*/ 214 w 807"/>
                  <a:gd name="T93" fmla="*/ 47 h 806"/>
                  <a:gd name="T94" fmla="*/ 304 w 807"/>
                  <a:gd name="T95" fmla="*/ 12 h 806"/>
                  <a:gd name="T96" fmla="*/ 404 w 807"/>
                  <a:gd name="T97" fmla="*/ 0 h 8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805" h="805">
                    <a:moveTo>
                      <a:pt x="403" y="140"/>
                    </a:moveTo>
                    <a:lnTo>
                      <a:pt x="364" y="143"/>
                    </a:lnTo>
                    <a:lnTo>
                      <a:pt x="326" y="152"/>
                    </a:lnTo>
                    <a:lnTo>
                      <a:pt x="293" y="164"/>
                    </a:lnTo>
                    <a:lnTo>
                      <a:pt x="260" y="182"/>
                    </a:lnTo>
                    <a:lnTo>
                      <a:pt x="230" y="205"/>
                    </a:lnTo>
                    <a:lnTo>
                      <a:pt x="205" y="231"/>
                    </a:lnTo>
                    <a:lnTo>
                      <a:pt x="182" y="260"/>
                    </a:lnTo>
                    <a:lnTo>
                      <a:pt x="164" y="292"/>
                    </a:lnTo>
                    <a:lnTo>
                      <a:pt x="152" y="327"/>
                    </a:lnTo>
                    <a:lnTo>
                      <a:pt x="143" y="364"/>
                    </a:lnTo>
                    <a:lnTo>
                      <a:pt x="140" y="402"/>
                    </a:lnTo>
                    <a:lnTo>
                      <a:pt x="143" y="442"/>
                    </a:lnTo>
                    <a:lnTo>
                      <a:pt x="152" y="479"/>
                    </a:lnTo>
                    <a:lnTo>
                      <a:pt x="164" y="514"/>
                    </a:lnTo>
                    <a:lnTo>
                      <a:pt x="182" y="545"/>
                    </a:lnTo>
                    <a:lnTo>
                      <a:pt x="205" y="575"/>
                    </a:lnTo>
                    <a:lnTo>
                      <a:pt x="230" y="600"/>
                    </a:lnTo>
                    <a:lnTo>
                      <a:pt x="260" y="623"/>
                    </a:lnTo>
                    <a:lnTo>
                      <a:pt x="293" y="640"/>
                    </a:lnTo>
                    <a:lnTo>
                      <a:pt x="326" y="654"/>
                    </a:lnTo>
                    <a:lnTo>
                      <a:pt x="364" y="663"/>
                    </a:lnTo>
                    <a:lnTo>
                      <a:pt x="403" y="665"/>
                    </a:lnTo>
                    <a:lnTo>
                      <a:pt x="442" y="663"/>
                    </a:lnTo>
                    <a:lnTo>
                      <a:pt x="478" y="654"/>
                    </a:lnTo>
                    <a:lnTo>
                      <a:pt x="513" y="640"/>
                    </a:lnTo>
                    <a:lnTo>
                      <a:pt x="546" y="623"/>
                    </a:lnTo>
                    <a:lnTo>
                      <a:pt x="576" y="600"/>
                    </a:lnTo>
                    <a:lnTo>
                      <a:pt x="601" y="575"/>
                    </a:lnTo>
                    <a:lnTo>
                      <a:pt x="623" y="545"/>
                    </a:lnTo>
                    <a:lnTo>
                      <a:pt x="641" y="514"/>
                    </a:lnTo>
                    <a:lnTo>
                      <a:pt x="654" y="479"/>
                    </a:lnTo>
                    <a:lnTo>
                      <a:pt x="663" y="442"/>
                    </a:lnTo>
                    <a:lnTo>
                      <a:pt x="666" y="402"/>
                    </a:lnTo>
                    <a:lnTo>
                      <a:pt x="663" y="364"/>
                    </a:lnTo>
                    <a:lnTo>
                      <a:pt x="654" y="327"/>
                    </a:lnTo>
                    <a:lnTo>
                      <a:pt x="641" y="292"/>
                    </a:lnTo>
                    <a:lnTo>
                      <a:pt x="623" y="260"/>
                    </a:lnTo>
                    <a:lnTo>
                      <a:pt x="601" y="231"/>
                    </a:lnTo>
                    <a:lnTo>
                      <a:pt x="576" y="205"/>
                    </a:lnTo>
                    <a:lnTo>
                      <a:pt x="546" y="182"/>
                    </a:lnTo>
                    <a:lnTo>
                      <a:pt x="513" y="164"/>
                    </a:lnTo>
                    <a:lnTo>
                      <a:pt x="478" y="152"/>
                    </a:lnTo>
                    <a:lnTo>
                      <a:pt x="442" y="143"/>
                    </a:lnTo>
                    <a:lnTo>
                      <a:pt x="403" y="140"/>
                    </a:lnTo>
                    <a:close/>
                    <a:moveTo>
                      <a:pt x="404" y="0"/>
                    </a:moveTo>
                    <a:lnTo>
                      <a:pt x="454" y="4"/>
                    </a:lnTo>
                    <a:lnTo>
                      <a:pt x="502" y="12"/>
                    </a:lnTo>
                    <a:lnTo>
                      <a:pt x="549" y="27"/>
                    </a:lnTo>
                    <a:lnTo>
                      <a:pt x="593" y="47"/>
                    </a:lnTo>
                    <a:lnTo>
                      <a:pt x="634" y="72"/>
                    </a:lnTo>
                    <a:lnTo>
                      <a:pt x="671" y="102"/>
                    </a:lnTo>
                    <a:lnTo>
                      <a:pt x="705" y="136"/>
                    </a:lnTo>
                    <a:lnTo>
                      <a:pt x="735" y="173"/>
                    </a:lnTo>
                    <a:lnTo>
                      <a:pt x="760" y="214"/>
                    </a:lnTo>
                    <a:lnTo>
                      <a:pt x="780" y="258"/>
                    </a:lnTo>
                    <a:lnTo>
                      <a:pt x="795" y="304"/>
                    </a:lnTo>
                    <a:lnTo>
                      <a:pt x="804" y="353"/>
                    </a:lnTo>
                    <a:lnTo>
                      <a:pt x="807" y="402"/>
                    </a:lnTo>
                    <a:lnTo>
                      <a:pt x="804" y="453"/>
                    </a:lnTo>
                    <a:lnTo>
                      <a:pt x="795" y="502"/>
                    </a:lnTo>
                    <a:lnTo>
                      <a:pt x="780" y="548"/>
                    </a:lnTo>
                    <a:lnTo>
                      <a:pt x="760" y="592"/>
                    </a:lnTo>
                    <a:lnTo>
                      <a:pt x="735" y="633"/>
                    </a:lnTo>
                    <a:lnTo>
                      <a:pt x="705" y="670"/>
                    </a:lnTo>
                    <a:lnTo>
                      <a:pt x="671" y="704"/>
                    </a:lnTo>
                    <a:lnTo>
                      <a:pt x="634" y="734"/>
                    </a:lnTo>
                    <a:lnTo>
                      <a:pt x="593" y="758"/>
                    </a:lnTo>
                    <a:lnTo>
                      <a:pt x="549" y="778"/>
                    </a:lnTo>
                    <a:lnTo>
                      <a:pt x="502" y="793"/>
                    </a:lnTo>
                    <a:lnTo>
                      <a:pt x="454" y="802"/>
                    </a:lnTo>
                    <a:lnTo>
                      <a:pt x="404" y="806"/>
                    </a:lnTo>
                    <a:lnTo>
                      <a:pt x="353" y="802"/>
                    </a:lnTo>
                    <a:lnTo>
                      <a:pt x="304" y="793"/>
                    </a:lnTo>
                    <a:lnTo>
                      <a:pt x="258" y="778"/>
                    </a:lnTo>
                    <a:lnTo>
                      <a:pt x="214" y="758"/>
                    </a:lnTo>
                    <a:lnTo>
                      <a:pt x="173" y="734"/>
                    </a:lnTo>
                    <a:lnTo>
                      <a:pt x="136" y="704"/>
                    </a:lnTo>
                    <a:lnTo>
                      <a:pt x="102" y="670"/>
                    </a:lnTo>
                    <a:lnTo>
                      <a:pt x="72" y="633"/>
                    </a:lnTo>
                    <a:lnTo>
                      <a:pt x="48" y="592"/>
                    </a:lnTo>
                    <a:lnTo>
                      <a:pt x="27" y="548"/>
                    </a:lnTo>
                    <a:lnTo>
                      <a:pt x="13" y="502"/>
                    </a:lnTo>
                    <a:lnTo>
                      <a:pt x="3" y="453"/>
                    </a:lnTo>
                    <a:lnTo>
                      <a:pt x="0" y="402"/>
                    </a:lnTo>
                    <a:lnTo>
                      <a:pt x="3" y="353"/>
                    </a:lnTo>
                    <a:lnTo>
                      <a:pt x="13" y="304"/>
                    </a:lnTo>
                    <a:lnTo>
                      <a:pt x="27" y="258"/>
                    </a:lnTo>
                    <a:lnTo>
                      <a:pt x="48" y="214"/>
                    </a:lnTo>
                    <a:lnTo>
                      <a:pt x="72" y="173"/>
                    </a:lnTo>
                    <a:lnTo>
                      <a:pt x="102" y="136"/>
                    </a:lnTo>
                    <a:lnTo>
                      <a:pt x="136" y="102"/>
                    </a:lnTo>
                    <a:lnTo>
                      <a:pt x="173" y="72"/>
                    </a:lnTo>
                    <a:lnTo>
                      <a:pt x="214" y="47"/>
                    </a:lnTo>
                    <a:lnTo>
                      <a:pt x="258" y="27"/>
                    </a:lnTo>
                    <a:lnTo>
                      <a:pt x="304" y="12"/>
                    </a:lnTo>
                    <a:lnTo>
                      <a:pt x="353" y="4"/>
                    </a:lnTo>
                    <a:lnTo>
                      <a:pt x="404" y="0"/>
                    </a:lnTo>
                    <a:close/>
                  </a:path>
                </a:pathLst>
              </a:custGeom>
              <a:grpFill/>
              <a:ln w="0">
                <a:noFill/>
                <a:prstDash val="solid"/>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2000">
                  <a:latin typeface="阿里巴巴普惠体" panose="00020600040101010101" pitchFamily="18" charset="-122"/>
                  <a:ea typeface="阿里巴巴普惠体" panose="00020600040101010101" pitchFamily="18" charset="-122"/>
                  <a:sym typeface="思源黑体" panose="020b0500000000000000" pitchFamily="34" charset="-122"/>
                </a:endParaRPr>
              </a:p>
            </p:txBody>
          </p:sp>
        </p:grpSp>
        <p:grpSp>
          <p:nvGrpSpPr>
            <p:cNvPr id="11" name="Group 28">
              <a:extLst>
                <a:ext uri="{FF2B5EF4-FFF2-40B4-BE49-F238E27FC236}">
                  <a16:creationId xmlns:a16="http://schemas.microsoft.com/office/drawing/2014/main" id="{30D5B82C-88EB-4801-B631-51FCB0618E32}"/>
                </a:ext>
              </a:extLst>
            </p:cNvPr>
            <p:cNvGrpSpPr/>
            <p:nvPr/>
          </p:nvGrpSpPr>
          <p:grpSpPr>
            <a:xfrm>
              <a:off x="11866" y="7824"/>
              <a:ext cx="919" cy="859"/>
              <a:chOff x="3521075" y="5022850"/>
              <a:chExt cx="555625" cy="519113"/>
            </a:xfrm>
            <a:solidFill>
              <a:schemeClr val="bg1"/>
            </a:solidFill>
          </p:grpSpPr>
          <p:sp>
            <p:nvSpPr>
              <p:cNvPr id="15" name="Freeform 454">
                <a:extLst>
                  <a:ext uri="{FF2B5EF4-FFF2-40B4-BE49-F238E27FC236}">
                    <a16:creationId xmlns:a16="http://schemas.microsoft.com/office/drawing/2014/main" id="{927C93E0-84FD-49E9-A853-2FBED622CA4A}"/>
                  </a:ext>
                </a:extLst>
              </p:cNvPr>
              <p:cNvSpPr>
                <a:spLocks noEditPoints="1"/>
              </p:cNvSpPr>
              <p:nvPr/>
            </p:nvSpPr>
            <p:spPr bwMode="auto">
              <a:xfrm>
                <a:off x="3521075" y="5022850"/>
                <a:ext cx="498475" cy="481013"/>
              </a:xfrm>
              <a:custGeom>
                <a:gdLst>
                  <a:gd name="T0" fmla="*/ 151 w 3145"/>
                  <a:gd name="T1" fmla="*/ 1322 h 3028"/>
                  <a:gd name="T2" fmla="*/ 143 w 3145"/>
                  <a:gd name="T3" fmla="*/ 2772 h 3028"/>
                  <a:gd name="T4" fmla="*/ 189 w 3145"/>
                  <a:gd name="T5" fmla="*/ 2805 h 3028"/>
                  <a:gd name="T6" fmla="*/ 660 w 3145"/>
                  <a:gd name="T7" fmla="*/ 2786 h 3028"/>
                  <a:gd name="T8" fmla="*/ 667 w 3145"/>
                  <a:gd name="T9" fmla="*/ 1335 h 3028"/>
                  <a:gd name="T10" fmla="*/ 623 w 3145"/>
                  <a:gd name="T11" fmla="*/ 1302 h 3028"/>
                  <a:gd name="T12" fmla="*/ 1662 w 3145"/>
                  <a:gd name="T13" fmla="*/ 6 h 3028"/>
                  <a:gd name="T14" fmla="*/ 1812 w 3145"/>
                  <a:gd name="T15" fmla="*/ 57 h 3028"/>
                  <a:gd name="T16" fmla="*/ 1937 w 3145"/>
                  <a:gd name="T17" fmla="*/ 174 h 3028"/>
                  <a:gd name="T18" fmla="*/ 2008 w 3145"/>
                  <a:gd name="T19" fmla="*/ 348 h 3028"/>
                  <a:gd name="T20" fmla="*/ 2024 w 3145"/>
                  <a:gd name="T21" fmla="*/ 1013 h 3028"/>
                  <a:gd name="T22" fmla="*/ 2870 w 3145"/>
                  <a:gd name="T23" fmla="*/ 1043 h 3028"/>
                  <a:gd name="T24" fmla="*/ 3036 w 3145"/>
                  <a:gd name="T25" fmla="*/ 1158 h 3028"/>
                  <a:gd name="T26" fmla="*/ 3132 w 3145"/>
                  <a:gd name="T27" fmla="*/ 1338 h 3028"/>
                  <a:gd name="T28" fmla="*/ 3145 w 3145"/>
                  <a:gd name="T29" fmla="*/ 1463 h 3028"/>
                  <a:gd name="T30" fmla="*/ 3116 w 3145"/>
                  <a:gd name="T31" fmla="*/ 1576 h 3028"/>
                  <a:gd name="T32" fmla="*/ 3058 w 3145"/>
                  <a:gd name="T33" fmla="*/ 1599 h 3028"/>
                  <a:gd name="T34" fmla="*/ 3006 w 3145"/>
                  <a:gd name="T35" fmla="*/ 1570 h 3028"/>
                  <a:gd name="T36" fmla="*/ 3004 w 3145"/>
                  <a:gd name="T37" fmla="*/ 1453 h 3028"/>
                  <a:gd name="T38" fmla="*/ 2977 w 3145"/>
                  <a:gd name="T39" fmla="*/ 1322 h 3028"/>
                  <a:gd name="T40" fmla="*/ 2872 w 3145"/>
                  <a:gd name="T41" fmla="*/ 1202 h 3028"/>
                  <a:gd name="T42" fmla="*/ 2714 w 3145"/>
                  <a:gd name="T43" fmla="*/ 1155 h 3028"/>
                  <a:gd name="T44" fmla="*/ 1904 w 3145"/>
                  <a:gd name="T45" fmla="*/ 1134 h 3028"/>
                  <a:gd name="T46" fmla="*/ 1884 w 3145"/>
                  <a:gd name="T47" fmla="*/ 517 h 3028"/>
                  <a:gd name="T48" fmla="*/ 1853 w 3145"/>
                  <a:gd name="T49" fmla="*/ 318 h 3028"/>
                  <a:gd name="T50" fmla="*/ 1764 w 3145"/>
                  <a:gd name="T51" fmla="*/ 193 h 3028"/>
                  <a:gd name="T52" fmla="*/ 1635 w 3145"/>
                  <a:gd name="T53" fmla="*/ 144 h 3028"/>
                  <a:gd name="T54" fmla="*/ 1511 w 3145"/>
                  <a:gd name="T55" fmla="*/ 145 h 3028"/>
                  <a:gd name="T56" fmla="*/ 1477 w 3145"/>
                  <a:gd name="T57" fmla="*/ 754 h 3028"/>
                  <a:gd name="T58" fmla="*/ 1404 w 3145"/>
                  <a:gd name="T59" fmla="*/ 948 h 3028"/>
                  <a:gd name="T60" fmla="*/ 1283 w 3145"/>
                  <a:gd name="T61" fmla="*/ 1104 h 3028"/>
                  <a:gd name="T62" fmla="*/ 1135 w 3145"/>
                  <a:gd name="T63" fmla="*/ 1226 h 3028"/>
                  <a:gd name="T64" fmla="*/ 986 w 3145"/>
                  <a:gd name="T65" fmla="*/ 1315 h 3028"/>
                  <a:gd name="T66" fmla="*/ 858 w 3145"/>
                  <a:gd name="T67" fmla="*/ 1373 h 3028"/>
                  <a:gd name="T68" fmla="*/ 814 w 3145"/>
                  <a:gd name="T69" fmla="*/ 2640 h 3028"/>
                  <a:gd name="T70" fmla="*/ 882 w 3145"/>
                  <a:gd name="T71" fmla="*/ 2788 h 3028"/>
                  <a:gd name="T72" fmla="*/ 1017 w 3145"/>
                  <a:gd name="T73" fmla="*/ 2875 h 3028"/>
                  <a:gd name="T74" fmla="*/ 1982 w 3145"/>
                  <a:gd name="T75" fmla="*/ 2889 h 3028"/>
                  <a:gd name="T76" fmla="*/ 2032 w 3145"/>
                  <a:gd name="T77" fmla="*/ 2939 h 3028"/>
                  <a:gd name="T78" fmla="*/ 2014 w 3145"/>
                  <a:gd name="T79" fmla="*/ 3007 h 3028"/>
                  <a:gd name="T80" fmla="*/ 1101 w 3145"/>
                  <a:gd name="T81" fmla="*/ 3028 h 3028"/>
                  <a:gd name="T82" fmla="*/ 916 w 3145"/>
                  <a:gd name="T83" fmla="*/ 2986 h 3028"/>
                  <a:gd name="T84" fmla="*/ 770 w 3145"/>
                  <a:gd name="T85" fmla="*/ 2874 h 3028"/>
                  <a:gd name="T86" fmla="*/ 680 w 3145"/>
                  <a:gd name="T87" fmla="*/ 2936 h 3028"/>
                  <a:gd name="T88" fmla="*/ 155 w 3145"/>
                  <a:gd name="T89" fmla="*/ 2942 h 3028"/>
                  <a:gd name="T90" fmla="*/ 44 w 3145"/>
                  <a:gd name="T91" fmla="*/ 2879 h 3028"/>
                  <a:gd name="T92" fmla="*/ 0 w 3145"/>
                  <a:gd name="T93" fmla="*/ 2757 h 3028"/>
                  <a:gd name="T94" fmla="*/ 25 w 3145"/>
                  <a:gd name="T95" fmla="*/ 1255 h 3028"/>
                  <a:gd name="T96" fmla="*/ 123 w 3145"/>
                  <a:gd name="T97" fmla="*/ 1174 h 3028"/>
                  <a:gd name="T98" fmla="*/ 656 w 3145"/>
                  <a:gd name="T99" fmla="*/ 1165 h 3028"/>
                  <a:gd name="T100" fmla="*/ 764 w 3145"/>
                  <a:gd name="T101" fmla="*/ 1226 h 3028"/>
                  <a:gd name="T102" fmla="*/ 864 w 3145"/>
                  <a:gd name="T103" fmla="*/ 1217 h 3028"/>
                  <a:gd name="T104" fmla="*/ 998 w 3145"/>
                  <a:gd name="T105" fmla="*/ 1146 h 3028"/>
                  <a:gd name="T106" fmla="*/ 1140 w 3145"/>
                  <a:gd name="T107" fmla="*/ 1043 h 3028"/>
                  <a:gd name="T108" fmla="*/ 1261 w 3145"/>
                  <a:gd name="T109" fmla="*/ 907 h 3028"/>
                  <a:gd name="T110" fmla="*/ 1336 w 3145"/>
                  <a:gd name="T111" fmla="*/ 739 h 3028"/>
                  <a:gd name="T112" fmla="*/ 1348 w 3145"/>
                  <a:gd name="T113" fmla="*/ 74 h 3028"/>
                  <a:gd name="T114" fmla="*/ 1395 w 3145"/>
                  <a:gd name="T115" fmla="*/ 26 h 3028"/>
                  <a:gd name="T116" fmla="*/ 1444 w 3145"/>
                  <a:gd name="T117" fmla="*/ 14 h 3028"/>
                  <a:gd name="T118" fmla="*/ 1555 w 3145"/>
                  <a:gd name="T119" fmla="*/ 0 h 30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3145" h="3028">
                    <a:moveTo>
                      <a:pt x="189" y="1302"/>
                    </a:moveTo>
                    <a:lnTo>
                      <a:pt x="174" y="1304"/>
                    </a:lnTo>
                    <a:lnTo>
                      <a:pt x="160" y="1312"/>
                    </a:lnTo>
                    <a:lnTo>
                      <a:pt x="151" y="1322"/>
                    </a:lnTo>
                    <a:lnTo>
                      <a:pt x="143" y="1335"/>
                    </a:lnTo>
                    <a:lnTo>
                      <a:pt x="141" y="1350"/>
                    </a:lnTo>
                    <a:lnTo>
                      <a:pt x="141" y="2757"/>
                    </a:lnTo>
                    <a:lnTo>
                      <a:pt x="143" y="2772"/>
                    </a:lnTo>
                    <a:lnTo>
                      <a:pt x="151" y="2786"/>
                    </a:lnTo>
                    <a:lnTo>
                      <a:pt x="160" y="2795"/>
                    </a:lnTo>
                    <a:lnTo>
                      <a:pt x="174" y="2803"/>
                    </a:lnTo>
                    <a:lnTo>
                      <a:pt x="189" y="2805"/>
                    </a:lnTo>
                    <a:lnTo>
                      <a:pt x="622" y="2805"/>
                    </a:lnTo>
                    <a:lnTo>
                      <a:pt x="636" y="2803"/>
                    </a:lnTo>
                    <a:lnTo>
                      <a:pt x="650" y="2795"/>
                    </a:lnTo>
                    <a:lnTo>
                      <a:pt x="660" y="2786"/>
                    </a:lnTo>
                    <a:lnTo>
                      <a:pt x="667" y="2772"/>
                    </a:lnTo>
                    <a:lnTo>
                      <a:pt x="669" y="2757"/>
                    </a:lnTo>
                    <a:lnTo>
                      <a:pt x="669" y="1350"/>
                    </a:lnTo>
                    <a:lnTo>
                      <a:pt x="667" y="1335"/>
                    </a:lnTo>
                    <a:lnTo>
                      <a:pt x="660" y="1322"/>
                    </a:lnTo>
                    <a:lnTo>
                      <a:pt x="650" y="1312"/>
                    </a:lnTo>
                    <a:lnTo>
                      <a:pt x="638" y="1304"/>
                    </a:lnTo>
                    <a:lnTo>
                      <a:pt x="623" y="1302"/>
                    </a:lnTo>
                    <a:lnTo>
                      <a:pt x="189" y="1302"/>
                    </a:lnTo>
                    <a:close/>
                    <a:moveTo>
                      <a:pt x="1589" y="0"/>
                    </a:moveTo>
                    <a:lnTo>
                      <a:pt x="1625" y="2"/>
                    </a:lnTo>
                    <a:lnTo>
                      <a:pt x="1662" y="6"/>
                    </a:lnTo>
                    <a:lnTo>
                      <a:pt x="1700" y="14"/>
                    </a:lnTo>
                    <a:lnTo>
                      <a:pt x="1738" y="24"/>
                    </a:lnTo>
                    <a:lnTo>
                      <a:pt x="1775" y="38"/>
                    </a:lnTo>
                    <a:lnTo>
                      <a:pt x="1812" y="57"/>
                    </a:lnTo>
                    <a:lnTo>
                      <a:pt x="1847" y="81"/>
                    </a:lnTo>
                    <a:lnTo>
                      <a:pt x="1881" y="108"/>
                    </a:lnTo>
                    <a:lnTo>
                      <a:pt x="1911" y="139"/>
                    </a:lnTo>
                    <a:lnTo>
                      <a:pt x="1937" y="174"/>
                    </a:lnTo>
                    <a:lnTo>
                      <a:pt x="1961" y="212"/>
                    </a:lnTo>
                    <a:lnTo>
                      <a:pt x="1980" y="254"/>
                    </a:lnTo>
                    <a:lnTo>
                      <a:pt x="1996" y="300"/>
                    </a:lnTo>
                    <a:lnTo>
                      <a:pt x="2008" y="348"/>
                    </a:lnTo>
                    <a:lnTo>
                      <a:pt x="2018" y="401"/>
                    </a:lnTo>
                    <a:lnTo>
                      <a:pt x="2023" y="457"/>
                    </a:lnTo>
                    <a:lnTo>
                      <a:pt x="2024" y="517"/>
                    </a:lnTo>
                    <a:lnTo>
                      <a:pt x="2024" y="1013"/>
                    </a:lnTo>
                    <a:lnTo>
                      <a:pt x="2714" y="1013"/>
                    </a:lnTo>
                    <a:lnTo>
                      <a:pt x="2768" y="1018"/>
                    </a:lnTo>
                    <a:lnTo>
                      <a:pt x="2820" y="1027"/>
                    </a:lnTo>
                    <a:lnTo>
                      <a:pt x="2870" y="1043"/>
                    </a:lnTo>
                    <a:lnTo>
                      <a:pt x="2916" y="1064"/>
                    </a:lnTo>
                    <a:lnTo>
                      <a:pt x="2960" y="1091"/>
                    </a:lnTo>
                    <a:lnTo>
                      <a:pt x="3000" y="1122"/>
                    </a:lnTo>
                    <a:lnTo>
                      <a:pt x="3036" y="1158"/>
                    </a:lnTo>
                    <a:lnTo>
                      <a:pt x="3067" y="1199"/>
                    </a:lnTo>
                    <a:lnTo>
                      <a:pt x="3095" y="1242"/>
                    </a:lnTo>
                    <a:lnTo>
                      <a:pt x="3116" y="1289"/>
                    </a:lnTo>
                    <a:lnTo>
                      <a:pt x="3132" y="1338"/>
                    </a:lnTo>
                    <a:lnTo>
                      <a:pt x="3141" y="1390"/>
                    </a:lnTo>
                    <a:lnTo>
                      <a:pt x="3145" y="1444"/>
                    </a:lnTo>
                    <a:lnTo>
                      <a:pt x="3145" y="1458"/>
                    </a:lnTo>
                    <a:lnTo>
                      <a:pt x="3145" y="1463"/>
                    </a:lnTo>
                    <a:lnTo>
                      <a:pt x="3145" y="1470"/>
                    </a:lnTo>
                    <a:lnTo>
                      <a:pt x="3133" y="1541"/>
                    </a:lnTo>
                    <a:lnTo>
                      <a:pt x="3126" y="1560"/>
                    </a:lnTo>
                    <a:lnTo>
                      <a:pt x="3116" y="1576"/>
                    </a:lnTo>
                    <a:lnTo>
                      <a:pt x="3101" y="1588"/>
                    </a:lnTo>
                    <a:lnTo>
                      <a:pt x="3083" y="1596"/>
                    </a:lnTo>
                    <a:lnTo>
                      <a:pt x="3063" y="1599"/>
                    </a:lnTo>
                    <a:lnTo>
                      <a:pt x="3058" y="1599"/>
                    </a:lnTo>
                    <a:lnTo>
                      <a:pt x="3052" y="1598"/>
                    </a:lnTo>
                    <a:lnTo>
                      <a:pt x="3033" y="1594"/>
                    </a:lnTo>
                    <a:lnTo>
                      <a:pt x="3018" y="1584"/>
                    </a:lnTo>
                    <a:lnTo>
                      <a:pt x="3006" y="1570"/>
                    </a:lnTo>
                    <a:lnTo>
                      <a:pt x="2997" y="1554"/>
                    </a:lnTo>
                    <a:lnTo>
                      <a:pt x="2993" y="1537"/>
                    </a:lnTo>
                    <a:lnTo>
                      <a:pt x="2994" y="1518"/>
                    </a:lnTo>
                    <a:lnTo>
                      <a:pt x="3004" y="1453"/>
                    </a:lnTo>
                    <a:lnTo>
                      <a:pt x="3004" y="1445"/>
                    </a:lnTo>
                    <a:lnTo>
                      <a:pt x="3001" y="1402"/>
                    </a:lnTo>
                    <a:lnTo>
                      <a:pt x="2992" y="1362"/>
                    </a:lnTo>
                    <a:lnTo>
                      <a:pt x="2977" y="1322"/>
                    </a:lnTo>
                    <a:lnTo>
                      <a:pt x="2957" y="1286"/>
                    </a:lnTo>
                    <a:lnTo>
                      <a:pt x="2932" y="1255"/>
                    </a:lnTo>
                    <a:lnTo>
                      <a:pt x="2904" y="1226"/>
                    </a:lnTo>
                    <a:lnTo>
                      <a:pt x="2872" y="1202"/>
                    </a:lnTo>
                    <a:lnTo>
                      <a:pt x="2836" y="1182"/>
                    </a:lnTo>
                    <a:lnTo>
                      <a:pt x="2798" y="1167"/>
                    </a:lnTo>
                    <a:lnTo>
                      <a:pt x="2756" y="1158"/>
                    </a:lnTo>
                    <a:lnTo>
                      <a:pt x="2714" y="1155"/>
                    </a:lnTo>
                    <a:lnTo>
                      <a:pt x="1954" y="1155"/>
                    </a:lnTo>
                    <a:lnTo>
                      <a:pt x="1935" y="1152"/>
                    </a:lnTo>
                    <a:lnTo>
                      <a:pt x="1918" y="1146"/>
                    </a:lnTo>
                    <a:lnTo>
                      <a:pt x="1904" y="1134"/>
                    </a:lnTo>
                    <a:lnTo>
                      <a:pt x="1894" y="1120"/>
                    </a:lnTo>
                    <a:lnTo>
                      <a:pt x="1886" y="1103"/>
                    </a:lnTo>
                    <a:lnTo>
                      <a:pt x="1884" y="1084"/>
                    </a:lnTo>
                    <a:lnTo>
                      <a:pt x="1884" y="517"/>
                    </a:lnTo>
                    <a:lnTo>
                      <a:pt x="1882" y="460"/>
                    </a:lnTo>
                    <a:lnTo>
                      <a:pt x="1877" y="408"/>
                    </a:lnTo>
                    <a:lnTo>
                      <a:pt x="1867" y="360"/>
                    </a:lnTo>
                    <a:lnTo>
                      <a:pt x="1853" y="318"/>
                    </a:lnTo>
                    <a:lnTo>
                      <a:pt x="1836" y="280"/>
                    </a:lnTo>
                    <a:lnTo>
                      <a:pt x="1816" y="246"/>
                    </a:lnTo>
                    <a:lnTo>
                      <a:pt x="1792" y="217"/>
                    </a:lnTo>
                    <a:lnTo>
                      <a:pt x="1764" y="193"/>
                    </a:lnTo>
                    <a:lnTo>
                      <a:pt x="1733" y="174"/>
                    </a:lnTo>
                    <a:lnTo>
                      <a:pt x="1702" y="160"/>
                    </a:lnTo>
                    <a:lnTo>
                      <a:pt x="1668" y="150"/>
                    </a:lnTo>
                    <a:lnTo>
                      <a:pt x="1635" y="144"/>
                    </a:lnTo>
                    <a:lnTo>
                      <a:pt x="1601" y="141"/>
                    </a:lnTo>
                    <a:lnTo>
                      <a:pt x="1569" y="141"/>
                    </a:lnTo>
                    <a:lnTo>
                      <a:pt x="1538" y="142"/>
                    </a:lnTo>
                    <a:lnTo>
                      <a:pt x="1511" y="145"/>
                    </a:lnTo>
                    <a:lnTo>
                      <a:pt x="1486" y="148"/>
                    </a:lnTo>
                    <a:lnTo>
                      <a:pt x="1486" y="642"/>
                    </a:lnTo>
                    <a:lnTo>
                      <a:pt x="1484" y="699"/>
                    </a:lnTo>
                    <a:lnTo>
                      <a:pt x="1477" y="754"/>
                    </a:lnTo>
                    <a:lnTo>
                      <a:pt x="1464" y="806"/>
                    </a:lnTo>
                    <a:lnTo>
                      <a:pt x="1448" y="856"/>
                    </a:lnTo>
                    <a:lnTo>
                      <a:pt x="1428" y="903"/>
                    </a:lnTo>
                    <a:lnTo>
                      <a:pt x="1404" y="948"/>
                    </a:lnTo>
                    <a:lnTo>
                      <a:pt x="1377" y="991"/>
                    </a:lnTo>
                    <a:lnTo>
                      <a:pt x="1348" y="1031"/>
                    </a:lnTo>
                    <a:lnTo>
                      <a:pt x="1317" y="1069"/>
                    </a:lnTo>
                    <a:lnTo>
                      <a:pt x="1283" y="1104"/>
                    </a:lnTo>
                    <a:lnTo>
                      <a:pt x="1247" y="1138"/>
                    </a:lnTo>
                    <a:lnTo>
                      <a:pt x="1210" y="1170"/>
                    </a:lnTo>
                    <a:lnTo>
                      <a:pt x="1173" y="1200"/>
                    </a:lnTo>
                    <a:lnTo>
                      <a:pt x="1135" y="1226"/>
                    </a:lnTo>
                    <a:lnTo>
                      <a:pt x="1097" y="1252"/>
                    </a:lnTo>
                    <a:lnTo>
                      <a:pt x="1059" y="1275"/>
                    </a:lnTo>
                    <a:lnTo>
                      <a:pt x="1022" y="1296"/>
                    </a:lnTo>
                    <a:lnTo>
                      <a:pt x="986" y="1315"/>
                    </a:lnTo>
                    <a:lnTo>
                      <a:pt x="951" y="1333"/>
                    </a:lnTo>
                    <a:lnTo>
                      <a:pt x="918" y="1348"/>
                    </a:lnTo>
                    <a:lnTo>
                      <a:pt x="887" y="1362"/>
                    </a:lnTo>
                    <a:lnTo>
                      <a:pt x="858" y="1373"/>
                    </a:lnTo>
                    <a:lnTo>
                      <a:pt x="833" y="1384"/>
                    </a:lnTo>
                    <a:lnTo>
                      <a:pt x="810" y="1391"/>
                    </a:lnTo>
                    <a:lnTo>
                      <a:pt x="810" y="2597"/>
                    </a:lnTo>
                    <a:lnTo>
                      <a:pt x="814" y="2640"/>
                    </a:lnTo>
                    <a:lnTo>
                      <a:pt x="823" y="2681"/>
                    </a:lnTo>
                    <a:lnTo>
                      <a:pt x="837" y="2719"/>
                    </a:lnTo>
                    <a:lnTo>
                      <a:pt x="857" y="2755"/>
                    </a:lnTo>
                    <a:lnTo>
                      <a:pt x="882" y="2788"/>
                    </a:lnTo>
                    <a:lnTo>
                      <a:pt x="910" y="2816"/>
                    </a:lnTo>
                    <a:lnTo>
                      <a:pt x="943" y="2841"/>
                    </a:lnTo>
                    <a:lnTo>
                      <a:pt x="979" y="2861"/>
                    </a:lnTo>
                    <a:lnTo>
                      <a:pt x="1017" y="2875"/>
                    </a:lnTo>
                    <a:lnTo>
                      <a:pt x="1059" y="2884"/>
                    </a:lnTo>
                    <a:lnTo>
                      <a:pt x="1101" y="2887"/>
                    </a:lnTo>
                    <a:lnTo>
                      <a:pt x="1964" y="2887"/>
                    </a:lnTo>
                    <a:lnTo>
                      <a:pt x="1982" y="2889"/>
                    </a:lnTo>
                    <a:lnTo>
                      <a:pt x="1999" y="2897"/>
                    </a:lnTo>
                    <a:lnTo>
                      <a:pt x="2014" y="2907"/>
                    </a:lnTo>
                    <a:lnTo>
                      <a:pt x="2024" y="2922"/>
                    </a:lnTo>
                    <a:lnTo>
                      <a:pt x="2032" y="2939"/>
                    </a:lnTo>
                    <a:lnTo>
                      <a:pt x="2034" y="2957"/>
                    </a:lnTo>
                    <a:lnTo>
                      <a:pt x="2032" y="2976"/>
                    </a:lnTo>
                    <a:lnTo>
                      <a:pt x="2024" y="2993"/>
                    </a:lnTo>
                    <a:lnTo>
                      <a:pt x="2014" y="3007"/>
                    </a:lnTo>
                    <a:lnTo>
                      <a:pt x="1999" y="3019"/>
                    </a:lnTo>
                    <a:lnTo>
                      <a:pt x="1982" y="3025"/>
                    </a:lnTo>
                    <a:lnTo>
                      <a:pt x="1964" y="3028"/>
                    </a:lnTo>
                    <a:lnTo>
                      <a:pt x="1101" y="3028"/>
                    </a:lnTo>
                    <a:lnTo>
                      <a:pt x="1052" y="3025"/>
                    </a:lnTo>
                    <a:lnTo>
                      <a:pt x="1005" y="3016"/>
                    </a:lnTo>
                    <a:lnTo>
                      <a:pt x="959" y="3004"/>
                    </a:lnTo>
                    <a:lnTo>
                      <a:pt x="916" y="2986"/>
                    </a:lnTo>
                    <a:lnTo>
                      <a:pt x="875" y="2964"/>
                    </a:lnTo>
                    <a:lnTo>
                      <a:pt x="837" y="2937"/>
                    </a:lnTo>
                    <a:lnTo>
                      <a:pt x="802" y="2906"/>
                    </a:lnTo>
                    <a:lnTo>
                      <a:pt x="770" y="2874"/>
                    </a:lnTo>
                    <a:lnTo>
                      <a:pt x="752" y="2894"/>
                    </a:lnTo>
                    <a:lnTo>
                      <a:pt x="731" y="2912"/>
                    </a:lnTo>
                    <a:lnTo>
                      <a:pt x="707" y="2925"/>
                    </a:lnTo>
                    <a:lnTo>
                      <a:pt x="680" y="2936"/>
                    </a:lnTo>
                    <a:lnTo>
                      <a:pt x="652" y="2943"/>
                    </a:lnTo>
                    <a:lnTo>
                      <a:pt x="623" y="2946"/>
                    </a:lnTo>
                    <a:lnTo>
                      <a:pt x="189" y="2946"/>
                    </a:lnTo>
                    <a:lnTo>
                      <a:pt x="155" y="2942"/>
                    </a:lnTo>
                    <a:lnTo>
                      <a:pt x="123" y="2934"/>
                    </a:lnTo>
                    <a:lnTo>
                      <a:pt x="93" y="2920"/>
                    </a:lnTo>
                    <a:lnTo>
                      <a:pt x="67" y="2901"/>
                    </a:lnTo>
                    <a:lnTo>
                      <a:pt x="44" y="2879"/>
                    </a:lnTo>
                    <a:lnTo>
                      <a:pt x="25" y="2852"/>
                    </a:lnTo>
                    <a:lnTo>
                      <a:pt x="12" y="2823"/>
                    </a:lnTo>
                    <a:lnTo>
                      <a:pt x="3" y="2791"/>
                    </a:lnTo>
                    <a:lnTo>
                      <a:pt x="0" y="2757"/>
                    </a:lnTo>
                    <a:lnTo>
                      <a:pt x="0" y="1350"/>
                    </a:lnTo>
                    <a:lnTo>
                      <a:pt x="3" y="1316"/>
                    </a:lnTo>
                    <a:lnTo>
                      <a:pt x="12" y="1284"/>
                    </a:lnTo>
                    <a:lnTo>
                      <a:pt x="25" y="1255"/>
                    </a:lnTo>
                    <a:lnTo>
                      <a:pt x="44" y="1229"/>
                    </a:lnTo>
                    <a:lnTo>
                      <a:pt x="67" y="1206"/>
                    </a:lnTo>
                    <a:lnTo>
                      <a:pt x="93" y="1188"/>
                    </a:lnTo>
                    <a:lnTo>
                      <a:pt x="123" y="1174"/>
                    </a:lnTo>
                    <a:lnTo>
                      <a:pt x="155" y="1165"/>
                    </a:lnTo>
                    <a:lnTo>
                      <a:pt x="189" y="1162"/>
                    </a:lnTo>
                    <a:lnTo>
                      <a:pt x="623" y="1162"/>
                    </a:lnTo>
                    <a:lnTo>
                      <a:pt x="656" y="1165"/>
                    </a:lnTo>
                    <a:lnTo>
                      <a:pt x="686" y="1173"/>
                    </a:lnTo>
                    <a:lnTo>
                      <a:pt x="715" y="1187"/>
                    </a:lnTo>
                    <a:lnTo>
                      <a:pt x="742" y="1204"/>
                    </a:lnTo>
                    <a:lnTo>
                      <a:pt x="764" y="1226"/>
                    </a:lnTo>
                    <a:lnTo>
                      <a:pt x="783" y="1252"/>
                    </a:lnTo>
                    <a:lnTo>
                      <a:pt x="806" y="1242"/>
                    </a:lnTo>
                    <a:lnTo>
                      <a:pt x="834" y="1230"/>
                    </a:lnTo>
                    <a:lnTo>
                      <a:pt x="864" y="1217"/>
                    </a:lnTo>
                    <a:lnTo>
                      <a:pt x="895" y="1202"/>
                    </a:lnTo>
                    <a:lnTo>
                      <a:pt x="928" y="1185"/>
                    </a:lnTo>
                    <a:lnTo>
                      <a:pt x="963" y="1166"/>
                    </a:lnTo>
                    <a:lnTo>
                      <a:pt x="998" y="1146"/>
                    </a:lnTo>
                    <a:lnTo>
                      <a:pt x="1034" y="1122"/>
                    </a:lnTo>
                    <a:lnTo>
                      <a:pt x="1070" y="1098"/>
                    </a:lnTo>
                    <a:lnTo>
                      <a:pt x="1105" y="1072"/>
                    </a:lnTo>
                    <a:lnTo>
                      <a:pt x="1140" y="1043"/>
                    </a:lnTo>
                    <a:lnTo>
                      <a:pt x="1173" y="1012"/>
                    </a:lnTo>
                    <a:lnTo>
                      <a:pt x="1205" y="979"/>
                    </a:lnTo>
                    <a:lnTo>
                      <a:pt x="1235" y="945"/>
                    </a:lnTo>
                    <a:lnTo>
                      <a:pt x="1261" y="907"/>
                    </a:lnTo>
                    <a:lnTo>
                      <a:pt x="1286" y="869"/>
                    </a:lnTo>
                    <a:lnTo>
                      <a:pt x="1306" y="828"/>
                    </a:lnTo>
                    <a:lnTo>
                      <a:pt x="1323" y="785"/>
                    </a:lnTo>
                    <a:lnTo>
                      <a:pt x="1336" y="739"/>
                    </a:lnTo>
                    <a:lnTo>
                      <a:pt x="1343" y="691"/>
                    </a:lnTo>
                    <a:lnTo>
                      <a:pt x="1345" y="642"/>
                    </a:lnTo>
                    <a:lnTo>
                      <a:pt x="1345" y="92"/>
                    </a:lnTo>
                    <a:lnTo>
                      <a:pt x="1348" y="74"/>
                    </a:lnTo>
                    <a:lnTo>
                      <a:pt x="1355" y="58"/>
                    </a:lnTo>
                    <a:lnTo>
                      <a:pt x="1365" y="45"/>
                    </a:lnTo>
                    <a:lnTo>
                      <a:pt x="1378" y="33"/>
                    </a:lnTo>
                    <a:lnTo>
                      <a:pt x="1395" y="26"/>
                    </a:lnTo>
                    <a:lnTo>
                      <a:pt x="1399" y="24"/>
                    </a:lnTo>
                    <a:lnTo>
                      <a:pt x="1410" y="21"/>
                    </a:lnTo>
                    <a:lnTo>
                      <a:pt x="1425" y="17"/>
                    </a:lnTo>
                    <a:lnTo>
                      <a:pt x="1444" y="14"/>
                    </a:lnTo>
                    <a:lnTo>
                      <a:pt x="1467" y="10"/>
                    </a:lnTo>
                    <a:lnTo>
                      <a:pt x="1494" y="5"/>
                    </a:lnTo>
                    <a:lnTo>
                      <a:pt x="1523" y="2"/>
                    </a:lnTo>
                    <a:lnTo>
                      <a:pt x="1555" y="0"/>
                    </a:lnTo>
                    <a:lnTo>
                      <a:pt x="1589" y="0"/>
                    </a:lnTo>
                    <a:close/>
                  </a:path>
                </a:pathLst>
              </a:custGeom>
              <a:grpFill/>
              <a:ln w="0">
                <a:noFill/>
                <a:prstDash val="solid"/>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2000">
                  <a:latin typeface="阿里巴巴普惠体" panose="00020600040101010101" pitchFamily="18" charset="-122"/>
                  <a:ea typeface="阿里巴巴普惠体" panose="00020600040101010101" pitchFamily="18" charset="-122"/>
                  <a:sym typeface="思源黑体" panose="020b0500000000000000" pitchFamily="34" charset="-122"/>
                </a:endParaRPr>
              </a:p>
            </p:txBody>
          </p:sp>
          <p:sp>
            <p:nvSpPr>
              <p:cNvPr id="16" name="Freeform 455">
                <a:extLst>
                  <a:ext uri="{FF2B5EF4-FFF2-40B4-BE49-F238E27FC236}">
                    <a16:creationId xmlns:a16="http://schemas.microsoft.com/office/drawing/2014/main" id="{37AE96D0-A34C-4F96-B353-640615DB6F95}"/>
                  </a:ext>
                </a:extLst>
              </p:cNvPr>
              <p:cNvSpPr>
                <a:spLocks noEditPoints="1"/>
              </p:cNvSpPr>
              <p:nvPr/>
            </p:nvSpPr>
            <p:spPr bwMode="auto">
              <a:xfrm>
                <a:off x="3873500" y="5302250"/>
                <a:ext cx="203200" cy="239713"/>
              </a:xfrm>
              <a:custGeom>
                <a:gdLst>
                  <a:gd name="T0" fmla="*/ 141 w 1277"/>
                  <a:gd name="T1" fmla="*/ 1373 h 1513"/>
                  <a:gd name="T2" fmla="*/ 1137 w 1277"/>
                  <a:gd name="T3" fmla="*/ 781 h 1513"/>
                  <a:gd name="T4" fmla="*/ 638 w 1277"/>
                  <a:gd name="T5" fmla="*/ 140 h 1513"/>
                  <a:gd name="T6" fmla="*/ 554 w 1277"/>
                  <a:gd name="T7" fmla="*/ 153 h 1513"/>
                  <a:gd name="T8" fmla="*/ 481 w 1277"/>
                  <a:gd name="T9" fmla="*/ 187 h 1513"/>
                  <a:gd name="T10" fmla="*/ 420 w 1277"/>
                  <a:gd name="T11" fmla="*/ 240 h 1513"/>
                  <a:gd name="T12" fmla="*/ 376 w 1277"/>
                  <a:gd name="T13" fmla="*/ 308 h 1513"/>
                  <a:gd name="T14" fmla="*/ 352 w 1277"/>
                  <a:gd name="T15" fmla="*/ 387 h 1513"/>
                  <a:gd name="T16" fmla="*/ 349 w 1277"/>
                  <a:gd name="T17" fmla="*/ 641 h 1513"/>
                  <a:gd name="T18" fmla="*/ 928 w 1277"/>
                  <a:gd name="T19" fmla="*/ 429 h 1513"/>
                  <a:gd name="T20" fmla="*/ 915 w 1277"/>
                  <a:gd name="T21" fmla="*/ 346 h 1513"/>
                  <a:gd name="T22" fmla="*/ 881 w 1277"/>
                  <a:gd name="T23" fmla="*/ 273 h 1513"/>
                  <a:gd name="T24" fmla="*/ 828 w 1277"/>
                  <a:gd name="T25" fmla="*/ 211 h 1513"/>
                  <a:gd name="T26" fmla="*/ 760 w 1277"/>
                  <a:gd name="T27" fmla="*/ 168 h 1513"/>
                  <a:gd name="T28" fmla="*/ 681 w 1277"/>
                  <a:gd name="T29" fmla="*/ 144 h 1513"/>
                  <a:gd name="T30" fmla="*/ 638 w 1277"/>
                  <a:gd name="T31" fmla="*/ 0 h 1513"/>
                  <a:gd name="T32" fmla="*/ 744 w 1277"/>
                  <a:gd name="T33" fmla="*/ 12 h 1513"/>
                  <a:gd name="T34" fmla="*/ 841 w 1277"/>
                  <a:gd name="T35" fmla="*/ 50 h 1513"/>
                  <a:gd name="T36" fmla="*/ 924 w 1277"/>
                  <a:gd name="T37" fmla="*/ 109 h 1513"/>
                  <a:gd name="T38" fmla="*/ 992 w 1277"/>
                  <a:gd name="T39" fmla="*/ 184 h 1513"/>
                  <a:gd name="T40" fmla="*/ 1040 w 1277"/>
                  <a:gd name="T41" fmla="*/ 274 h 1513"/>
                  <a:gd name="T42" fmla="*/ 1066 w 1277"/>
                  <a:gd name="T43" fmla="*/ 375 h 1513"/>
                  <a:gd name="T44" fmla="*/ 1069 w 1277"/>
                  <a:gd name="T45" fmla="*/ 641 h 1513"/>
                  <a:gd name="T46" fmla="*/ 1226 w 1277"/>
                  <a:gd name="T47" fmla="*/ 643 h 1513"/>
                  <a:gd name="T48" fmla="*/ 1257 w 1277"/>
                  <a:gd name="T49" fmla="*/ 661 h 1513"/>
                  <a:gd name="T50" fmla="*/ 1275 w 1277"/>
                  <a:gd name="T51" fmla="*/ 692 h 1513"/>
                  <a:gd name="T52" fmla="*/ 1277 w 1277"/>
                  <a:gd name="T53" fmla="*/ 1443 h 1513"/>
                  <a:gd name="T54" fmla="*/ 1267 w 1277"/>
                  <a:gd name="T55" fmla="*/ 1478 h 1513"/>
                  <a:gd name="T56" fmla="*/ 1243 w 1277"/>
                  <a:gd name="T57" fmla="*/ 1503 h 1513"/>
                  <a:gd name="T58" fmla="*/ 1207 w 1277"/>
                  <a:gd name="T59" fmla="*/ 1513 h 1513"/>
                  <a:gd name="T60" fmla="*/ 52 w 1277"/>
                  <a:gd name="T61" fmla="*/ 1510 h 1513"/>
                  <a:gd name="T62" fmla="*/ 21 w 1277"/>
                  <a:gd name="T63" fmla="*/ 1492 h 1513"/>
                  <a:gd name="T64" fmla="*/ 3 w 1277"/>
                  <a:gd name="T65" fmla="*/ 1461 h 1513"/>
                  <a:gd name="T66" fmla="*/ 0 w 1277"/>
                  <a:gd name="T67" fmla="*/ 710 h 1513"/>
                  <a:gd name="T68" fmla="*/ 9 w 1277"/>
                  <a:gd name="T69" fmla="*/ 675 h 1513"/>
                  <a:gd name="T70" fmla="*/ 35 w 1277"/>
                  <a:gd name="T71" fmla="*/ 650 h 1513"/>
                  <a:gd name="T72" fmla="*/ 71 w 1277"/>
                  <a:gd name="T73" fmla="*/ 640 h 1513"/>
                  <a:gd name="T74" fmla="*/ 209 w 1277"/>
                  <a:gd name="T75" fmla="*/ 428 h 1513"/>
                  <a:gd name="T76" fmla="*/ 221 w 1277"/>
                  <a:gd name="T77" fmla="*/ 324 h 1513"/>
                  <a:gd name="T78" fmla="*/ 258 w 1277"/>
                  <a:gd name="T79" fmla="*/ 227 h 1513"/>
                  <a:gd name="T80" fmla="*/ 317 w 1277"/>
                  <a:gd name="T81" fmla="*/ 144 h 1513"/>
                  <a:gd name="T82" fmla="*/ 392 w 1277"/>
                  <a:gd name="T83" fmla="*/ 77 h 1513"/>
                  <a:gd name="T84" fmla="*/ 482 w 1277"/>
                  <a:gd name="T85" fmla="*/ 28 h 1513"/>
                  <a:gd name="T86" fmla="*/ 584 w 1277"/>
                  <a:gd name="T87" fmla="*/ 3 h 151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277" h="1513">
                    <a:moveTo>
                      <a:pt x="141" y="781"/>
                    </a:moveTo>
                    <a:lnTo>
                      <a:pt x="141" y="1373"/>
                    </a:lnTo>
                    <a:lnTo>
                      <a:pt x="1137" y="1373"/>
                    </a:lnTo>
                    <a:lnTo>
                      <a:pt x="1137" y="781"/>
                    </a:lnTo>
                    <a:lnTo>
                      <a:pt x="141" y="781"/>
                    </a:lnTo>
                    <a:close/>
                    <a:moveTo>
                      <a:pt x="638" y="140"/>
                    </a:moveTo>
                    <a:lnTo>
                      <a:pt x="596" y="144"/>
                    </a:lnTo>
                    <a:lnTo>
                      <a:pt x="554" y="153"/>
                    </a:lnTo>
                    <a:lnTo>
                      <a:pt x="516" y="168"/>
                    </a:lnTo>
                    <a:lnTo>
                      <a:pt x="481" y="187"/>
                    </a:lnTo>
                    <a:lnTo>
                      <a:pt x="448" y="211"/>
                    </a:lnTo>
                    <a:lnTo>
                      <a:pt x="420" y="240"/>
                    </a:lnTo>
                    <a:lnTo>
                      <a:pt x="395" y="272"/>
                    </a:lnTo>
                    <a:lnTo>
                      <a:pt x="376" y="308"/>
                    </a:lnTo>
                    <a:lnTo>
                      <a:pt x="361" y="346"/>
                    </a:lnTo>
                    <a:lnTo>
                      <a:pt x="352" y="387"/>
                    </a:lnTo>
                    <a:lnTo>
                      <a:pt x="349" y="429"/>
                    </a:lnTo>
                    <a:lnTo>
                      <a:pt x="349" y="641"/>
                    </a:lnTo>
                    <a:lnTo>
                      <a:pt x="928" y="641"/>
                    </a:lnTo>
                    <a:lnTo>
                      <a:pt x="928" y="429"/>
                    </a:lnTo>
                    <a:lnTo>
                      <a:pt x="925" y="387"/>
                    </a:lnTo>
                    <a:lnTo>
                      <a:pt x="915" y="346"/>
                    </a:lnTo>
                    <a:lnTo>
                      <a:pt x="900" y="308"/>
                    </a:lnTo>
                    <a:lnTo>
                      <a:pt x="881" y="273"/>
                    </a:lnTo>
                    <a:lnTo>
                      <a:pt x="857" y="240"/>
                    </a:lnTo>
                    <a:lnTo>
                      <a:pt x="828" y="211"/>
                    </a:lnTo>
                    <a:lnTo>
                      <a:pt x="795" y="187"/>
                    </a:lnTo>
                    <a:lnTo>
                      <a:pt x="760" y="168"/>
                    </a:lnTo>
                    <a:lnTo>
                      <a:pt x="722" y="153"/>
                    </a:lnTo>
                    <a:lnTo>
                      <a:pt x="681" y="144"/>
                    </a:lnTo>
                    <a:lnTo>
                      <a:pt x="638" y="140"/>
                    </a:lnTo>
                    <a:close/>
                    <a:moveTo>
                      <a:pt x="638" y="0"/>
                    </a:moveTo>
                    <a:lnTo>
                      <a:pt x="692" y="3"/>
                    </a:lnTo>
                    <a:lnTo>
                      <a:pt x="744" y="12"/>
                    </a:lnTo>
                    <a:lnTo>
                      <a:pt x="794" y="28"/>
                    </a:lnTo>
                    <a:lnTo>
                      <a:pt x="841" y="50"/>
                    </a:lnTo>
                    <a:lnTo>
                      <a:pt x="884" y="77"/>
                    </a:lnTo>
                    <a:lnTo>
                      <a:pt x="924" y="109"/>
                    </a:lnTo>
                    <a:lnTo>
                      <a:pt x="960" y="144"/>
                    </a:lnTo>
                    <a:lnTo>
                      <a:pt x="992" y="184"/>
                    </a:lnTo>
                    <a:lnTo>
                      <a:pt x="1018" y="227"/>
                    </a:lnTo>
                    <a:lnTo>
                      <a:pt x="1040" y="274"/>
                    </a:lnTo>
                    <a:lnTo>
                      <a:pt x="1056" y="324"/>
                    </a:lnTo>
                    <a:lnTo>
                      <a:pt x="1066" y="375"/>
                    </a:lnTo>
                    <a:lnTo>
                      <a:pt x="1069" y="429"/>
                    </a:lnTo>
                    <a:lnTo>
                      <a:pt x="1069" y="641"/>
                    </a:lnTo>
                    <a:lnTo>
                      <a:pt x="1207" y="641"/>
                    </a:lnTo>
                    <a:lnTo>
                      <a:pt x="1226" y="643"/>
                    </a:lnTo>
                    <a:lnTo>
                      <a:pt x="1243" y="651"/>
                    </a:lnTo>
                    <a:lnTo>
                      <a:pt x="1257" y="661"/>
                    </a:lnTo>
                    <a:lnTo>
                      <a:pt x="1267" y="675"/>
                    </a:lnTo>
                    <a:lnTo>
                      <a:pt x="1275" y="692"/>
                    </a:lnTo>
                    <a:lnTo>
                      <a:pt x="1277" y="711"/>
                    </a:lnTo>
                    <a:lnTo>
                      <a:pt x="1277" y="1443"/>
                    </a:lnTo>
                    <a:lnTo>
                      <a:pt x="1275" y="1461"/>
                    </a:lnTo>
                    <a:lnTo>
                      <a:pt x="1267" y="1478"/>
                    </a:lnTo>
                    <a:lnTo>
                      <a:pt x="1257" y="1492"/>
                    </a:lnTo>
                    <a:lnTo>
                      <a:pt x="1243" y="1503"/>
                    </a:lnTo>
                    <a:lnTo>
                      <a:pt x="1226" y="1510"/>
                    </a:lnTo>
                    <a:lnTo>
                      <a:pt x="1207" y="1513"/>
                    </a:lnTo>
                    <a:lnTo>
                      <a:pt x="71" y="1513"/>
                    </a:lnTo>
                    <a:lnTo>
                      <a:pt x="52" y="1510"/>
                    </a:lnTo>
                    <a:lnTo>
                      <a:pt x="35" y="1503"/>
                    </a:lnTo>
                    <a:lnTo>
                      <a:pt x="21" y="1492"/>
                    </a:lnTo>
                    <a:lnTo>
                      <a:pt x="9" y="1478"/>
                    </a:lnTo>
                    <a:lnTo>
                      <a:pt x="3" y="1461"/>
                    </a:lnTo>
                    <a:lnTo>
                      <a:pt x="0" y="1443"/>
                    </a:lnTo>
                    <a:lnTo>
                      <a:pt x="0" y="710"/>
                    </a:lnTo>
                    <a:lnTo>
                      <a:pt x="3" y="692"/>
                    </a:lnTo>
                    <a:lnTo>
                      <a:pt x="9" y="675"/>
                    </a:lnTo>
                    <a:lnTo>
                      <a:pt x="21" y="660"/>
                    </a:lnTo>
                    <a:lnTo>
                      <a:pt x="35" y="650"/>
                    </a:lnTo>
                    <a:lnTo>
                      <a:pt x="52" y="642"/>
                    </a:lnTo>
                    <a:lnTo>
                      <a:pt x="71" y="640"/>
                    </a:lnTo>
                    <a:lnTo>
                      <a:pt x="209" y="640"/>
                    </a:lnTo>
                    <a:lnTo>
                      <a:pt x="209" y="428"/>
                    </a:lnTo>
                    <a:lnTo>
                      <a:pt x="212" y="375"/>
                    </a:lnTo>
                    <a:lnTo>
                      <a:pt x="221" y="324"/>
                    </a:lnTo>
                    <a:lnTo>
                      <a:pt x="237" y="274"/>
                    </a:lnTo>
                    <a:lnTo>
                      <a:pt x="258" y="227"/>
                    </a:lnTo>
                    <a:lnTo>
                      <a:pt x="285" y="184"/>
                    </a:lnTo>
                    <a:lnTo>
                      <a:pt x="317" y="144"/>
                    </a:lnTo>
                    <a:lnTo>
                      <a:pt x="353" y="108"/>
                    </a:lnTo>
                    <a:lnTo>
                      <a:pt x="392" y="77"/>
                    </a:lnTo>
                    <a:lnTo>
                      <a:pt x="436" y="50"/>
                    </a:lnTo>
                    <a:lnTo>
                      <a:pt x="482" y="28"/>
                    </a:lnTo>
                    <a:lnTo>
                      <a:pt x="532" y="12"/>
                    </a:lnTo>
                    <a:lnTo>
                      <a:pt x="584" y="3"/>
                    </a:lnTo>
                    <a:lnTo>
                      <a:pt x="638" y="0"/>
                    </a:lnTo>
                    <a:close/>
                  </a:path>
                </a:pathLst>
              </a:custGeom>
              <a:grpFill/>
              <a:ln w="0">
                <a:noFill/>
                <a:prstDash val="solid"/>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2000">
                  <a:latin typeface="阿里巴巴普惠体" panose="00020600040101010101" pitchFamily="18" charset="-122"/>
                  <a:ea typeface="阿里巴巴普惠体" panose="00020600040101010101" pitchFamily="18" charset="-122"/>
                  <a:sym typeface="思源黑体" panose="020b0500000000000000" pitchFamily="34" charset="-122"/>
                </a:endParaRPr>
              </a:p>
            </p:txBody>
          </p:sp>
        </p:grpSp>
        <p:sp>
          <p:nvSpPr>
            <p:cNvPr id="12" name="Inhaltsplatzhalter 4">
              <a:extLst>
                <a:ext uri="{FF2B5EF4-FFF2-40B4-BE49-F238E27FC236}">
                  <a16:creationId xmlns:a16="http://schemas.microsoft.com/office/drawing/2014/main" id="{13B5D2C8-070D-4987-8617-6D20A515CDAD}"/>
                </a:ext>
              </a:extLst>
            </p:cNvPr>
            <p:cNvSpPr txBox="1"/>
            <p:nvPr/>
          </p:nvSpPr>
          <p:spPr>
            <a:xfrm>
              <a:off x="13624" y="5388"/>
              <a:ext cx="2095" cy="388"/>
            </a:xfrm>
            <a:prstGeom prst="rect">
              <a:avLst/>
            </a:prstGeom>
          </p:spPr>
          <p:txBody>
            <a:bodyPr wrap="square" lIns="0" tIns="0" rIns="0" bIns="0" anchor="ctr">
              <a:spAutoFit/>
            </a:bodyPr>
            <a:lstStyle>
              <a:defPPr>
                <a:defRPr lang="zh-CN"/>
              </a:defPPr>
              <a:lvl1pPr marL="273050" indent="-273050" algn="l" defTabSz="913765" rtl="0" eaLnBrk="1" latinLnBrk="0" hangingPunct="1">
                <a:lnSpc>
                  <a:spcPct val="90000"/>
                </a:lnSpc>
                <a:spcBef>
                  <a:spcPct val="0"/>
                </a:spcBef>
                <a:spcAft>
                  <a:spcPts val="1000"/>
                </a:spcAft>
                <a:buFont typeface="Wingdings" panose="05000000000000000000" pitchFamily="2" charset="2"/>
                <a:buChar char="§"/>
                <a:defRPr sz="2300" kern="1200">
                  <a:solidFill>
                    <a:schemeClr val="bg1"/>
                  </a:solidFill>
                  <a:latin typeface="Calibri Light" panose="020f0302020204030204" pitchFamily="34" charset="0"/>
                  <a:ea typeface="+mn-ea"/>
                  <a:cs typeface="+mn-cs"/>
                </a:defRPr>
              </a:lvl1pPr>
              <a:lvl2pPr marL="807720" indent="-273050" algn="l" defTabSz="913765" rtl="0" eaLnBrk="1" latinLnBrk="0" hangingPunct="1">
                <a:lnSpc>
                  <a:spcPct val="90000"/>
                </a:lnSpc>
                <a:spcBef>
                  <a:spcPct val="0"/>
                </a:spcBef>
                <a:spcAft>
                  <a:spcPts val="1000"/>
                </a:spcAft>
                <a:buFont typeface="Symbol" panose="05050102010706020507" pitchFamily="18" charset="2"/>
                <a:buChar char="-"/>
                <a:defRPr sz="2000" kern="1200">
                  <a:solidFill>
                    <a:schemeClr val="bg1"/>
                  </a:solidFill>
                  <a:latin typeface="Calibri Light" panose="020f0302020204030204" pitchFamily="34" charset="0"/>
                  <a:ea typeface="+mn-ea"/>
                  <a:cs typeface="+mn-cs"/>
                </a:defRPr>
              </a:lvl2pPr>
              <a:lvl3pPr marL="1080770" indent="-177800" algn="l" defTabSz="913765" rtl="0" eaLnBrk="1" latinLnBrk="0" hangingPunct="1">
                <a:lnSpc>
                  <a:spcPct val="90000"/>
                </a:lnSpc>
                <a:spcBef>
                  <a:spcPct val="0"/>
                </a:spcBef>
                <a:spcAft>
                  <a:spcPts val="1000"/>
                </a:spcAft>
                <a:buFont typeface="Symbol" panose="05050102010706020507" pitchFamily="18" charset="2"/>
                <a:buChar char="-"/>
                <a:defRPr sz="1900" kern="1200">
                  <a:solidFill>
                    <a:schemeClr val="bg1"/>
                  </a:solidFill>
                  <a:latin typeface="Calibri Light" panose="020f0302020204030204" pitchFamily="34" charset="0"/>
                  <a:ea typeface="+mn-ea"/>
                  <a:cs typeface="+mn-cs"/>
                </a:defRPr>
              </a:lvl3pPr>
              <a:lvl4pPr marL="1436370" indent="-177800" algn="l" defTabSz="913765" rtl="0" eaLnBrk="1" latinLnBrk="0" hangingPunct="1">
                <a:lnSpc>
                  <a:spcPct val="90000"/>
                </a:lnSpc>
                <a:spcBef>
                  <a:spcPct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4pPr>
              <a:lvl5pPr marL="1793240" indent="-179070" algn="l" defTabSz="913765" rtl="0" eaLnBrk="1" latinLnBrk="0" hangingPunct="1">
                <a:lnSpc>
                  <a:spcPct val="90000"/>
                </a:lnSpc>
                <a:spcBef>
                  <a:spcPct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5pPr>
              <a:lvl6pPr marL="2513965" indent="-228600" algn="l" defTabSz="913765"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165" indent="-228600" algn="l" defTabSz="913765"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7730" indent="-228600" algn="l" defTabSz="913765"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4930" indent="-228600" algn="l" defTabSz="913765"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100000"/>
                </a:lnSpc>
                <a:spcAft>
                  <a:spcPts val="1200"/>
                </a:spcAft>
                <a:buNone/>
              </a:pPr>
              <a:r>
                <a:rPr lang="en-US" altLang="zh-CN" sz="1600" b="1">
                  <a:solidFill>
                    <a:srgbClr val="6F6D54"/>
                  </a:solidFill>
                  <a:latin typeface="阿里巴巴普惠体" panose="00020600040101010101" pitchFamily="18" charset="-122"/>
                  <a:ea typeface="阿里巴巴普惠体" panose="00020600040101010101" pitchFamily="18" charset="-122"/>
                  <a:sym typeface="思源黑体" panose="020b0500000000000000" pitchFamily="34" charset="-122"/>
                </a:rPr>
                <a:t>01</a:t>
              </a:r>
              <a:endParaRPr lang="zh-CN" altLang="en-US" sz="1600" b="1">
                <a:solidFill>
                  <a:srgbClr val="6F6D54"/>
                </a:solidFill>
                <a:latin typeface="阿里巴巴普惠体" panose="00020600040101010101" pitchFamily="18" charset="-122"/>
                <a:ea typeface="阿里巴巴普惠体" panose="00020600040101010101" pitchFamily="18" charset="-122"/>
                <a:sym typeface="思源黑体" panose="020b0500000000000000" pitchFamily="34" charset="-122"/>
              </a:endParaRPr>
            </a:p>
          </p:txBody>
        </p:sp>
        <p:sp>
          <p:nvSpPr>
            <p:cNvPr id="13" name="Inhaltsplatzhalter 4">
              <a:extLst>
                <a:ext uri="{FF2B5EF4-FFF2-40B4-BE49-F238E27FC236}">
                  <a16:creationId xmlns:a16="http://schemas.microsoft.com/office/drawing/2014/main" id="{6F5E3333-3FBC-4847-AC93-B1F5B19719EF}"/>
                </a:ext>
              </a:extLst>
            </p:cNvPr>
            <p:cNvSpPr txBox="1"/>
            <p:nvPr/>
          </p:nvSpPr>
          <p:spPr>
            <a:xfrm rot="3619772">
              <a:off x="12204" y="7613"/>
              <a:ext cx="2095" cy="388"/>
            </a:xfrm>
            <a:prstGeom prst="rect">
              <a:avLst/>
            </a:prstGeom>
          </p:spPr>
          <p:txBody>
            <a:bodyPr wrap="square" lIns="0" tIns="0" rIns="0" bIns="0" anchor="ctr">
              <a:spAutoFit/>
            </a:bodyPr>
            <a:lstStyle>
              <a:defPPr>
                <a:defRPr lang="zh-CN"/>
              </a:defPPr>
              <a:lvl1pPr marL="273050" indent="-273050" algn="l" defTabSz="913765" rtl="0" eaLnBrk="1" latinLnBrk="0" hangingPunct="1">
                <a:lnSpc>
                  <a:spcPct val="90000"/>
                </a:lnSpc>
                <a:spcBef>
                  <a:spcPct val="0"/>
                </a:spcBef>
                <a:spcAft>
                  <a:spcPts val="1000"/>
                </a:spcAft>
                <a:buFont typeface="Wingdings" panose="05000000000000000000" pitchFamily="2" charset="2"/>
                <a:buChar char="§"/>
                <a:defRPr sz="2300" kern="1200">
                  <a:solidFill>
                    <a:schemeClr val="bg1"/>
                  </a:solidFill>
                  <a:latin typeface="Calibri Light" panose="020f0302020204030204" pitchFamily="34" charset="0"/>
                  <a:ea typeface="+mn-ea"/>
                  <a:cs typeface="+mn-cs"/>
                </a:defRPr>
              </a:lvl1pPr>
              <a:lvl2pPr marL="807720" indent="-273050" algn="l" defTabSz="913765" rtl="0" eaLnBrk="1" latinLnBrk="0" hangingPunct="1">
                <a:lnSpc>
                  <a:spcPct val="90000"/>
                </a:lnSpc>
                <a:spcBef>
                  <a:spcPct val="0"/>
                </a:spcBef>
                <a:spcAft>
                  <a:spcPts val="1000"/>
                </a:spcAft>
                <a:buFont typeface="Symbol" panose="05050102010706020507" pitchFamily="18" charset="2"/>
                <a:buChar char="-"/>
                <a:defRPr sz="2000" kern="1200">
                  <a:solidFill>
                    <a:schemeClr val="bg1"/>
                  </a:solidFill>
                  <a:latin typeface="Calibri Light" panose="020f0302020204030204" pitchFamily="34" charset="0"/>
                  <a:ea typeface="+mn-ea"/>
                  <a:cs typeface="+mn-cs"/>
                </a:defRPr>
              </a:lvl2pPr>
              <a:lvl3pPr marL="1080770" indent="-177800" algn="l" defTabSz="913765" rtl="0" eaLnBrk="1" latinLnBrk="0" hangingPunct="1">
                <a:lnSpc>
                  <a:spcPct val="90000"/>
                </a:lnSpc>
                <a:spcBef>
                  <a:spcPct val="0"/>
                </a:spcBef>
                <a:spcAft>
                  <a:spcPts val="1000"/>
                </a:spcAft>
                <a:buFont typeface="Symbol" panose="05050102010706020507" pitchFamily="18" charset="2"/>
                <a:buChar char="-"/>
                <a:defRPr sz="1900" kern="1200">
                  <a:solidFill>
                    <a:schemeClr val="bg1"/>
                  </a:solidFill>
                  <a:latin typeface="Calibri Light" panose="020f0302020204030204" pitchFamily="34" charset="0"/>
                  <a:ea typeface="+mn-ea"/>
                  <a:cs typeface="+mn-cs"/>
                </a:defRPr>
              </a:lvl3pPr>
              <a:lvl4pPr marL="1436370" indent="-177800" algn="l" defTabSz="913765" rtl="0" eaLnBrk="1" latinLnBrk="0" hangingPunct="1">
                <a:lnSpc>
                  <a:spcPct val="90000"/>
                </a:lnSpc>
                <a:spcBef>
                  <a:spcPct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4pPr>
              <a:lvl5pPr marL="1793240" indent="-179070" algn="l" defTabSz="913765" rtl="0" eaLnBrk="1" latinLnBrk="0" hangingPunct="1">
                <a:lnSpc>
                  <a:spcPct val="90000"/>
                </a:lnSpc>
                <a:spcBef>
                  <a:spcPct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5pPr>
              <a:lvl6pPr marL="2513965" indent="-228600" algn="l" defTabSz="913765"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165" indent="-228600" algn="l" defTabSz="913765"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7730" indent="-228600" algn="l" defTabSz="913765"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4930" indent="-228600" algn="l" defTabSz="913765"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100000"/>
                </a:lnSpc>
                <a:spcAft>
                  <a:spcPts val="1200"/>
                </a:spcAft>
                <a:buNone/>
              </a:pPr>
              <a:r>
                <a:rPr lang="en-US" altLang="zh-CN" sz="1600" b="1">
                  <a:solidFill>
                    <a:srgbClr val="6F6D54"/>
                  </a:solidFill>
                  <a:latin typeface="阿里巴巴普惠体" panose="00020600040101010101" pitchFamily="18" charset="-122"/>
                  <a:ea typeface="阿里巴巴普惠体" panose="00020600040101010101" pitchFamily="18" charset="-122"/>
                  <a:sym typeface="思源黑体" panose="020b0500000000000000" pitchFamily="34" charset="-122"/>
                </a:rPr>
                <a:t>02</a:t>
              </a:r>
              <a:endParaRPr lang="zh-CN" altLang="en-US" sz="1600" b="1">
                <a:solidFill>
                  <a:srgbClr val="6F6D54"/>
                </a:solidFill>
                <a:latin typeface="阿里巴巴普惠体" panose="00020600040101010101" pitchFamily="18" charset="-122"/>
                <a:ea typeface="阿里巴巴普惠体" panose="00020600040101010101" pitchFamily="18" charset="-122"/>
                <a:sym typeface="思源黑体" panose="020b0500000000000000" pitchFamily="34" charset="-122"/>
              </a:endParaRPr>
            </a:p>
          </p:txBody>
        </p:sp>
        <p:sp>
          <p:nvSpPr>
            <p:cNvPr id="14" name="Inhaltsplatzhalter 4">
              <a:extLst>
                <a:ext uri="{FF2B5EF4-FFF2-40B4-BE49-F238E27FC236}">
                  <a16:creationId xmlns:a16="http://schemas.microsoft.com/office/drawing/2014/main" id="{CBB982AD-299A-4CAD-B052-5BCF11EAEE82}"/>
                </a:ext>
              </a:extLst>
            </p:cNvPr>
            <p:cNvSpPr txBox="1"/>
            <p:nvPr/>
          </p:nvSpPr>
          <p:spPr>
            <a:xfrm rot="18000000">
              <a:off x="14881" y="7557"/>
              <a:ext cx="2095" cy="388"/>
            </a:xfrm>
            <a:prstGeom prst="rect">
              <a:avLst/>
            </a:prstGeom>
          </p:spPr>
          <p:txBody>
            <a:bodyPr wrap="square" lIns="0" tIns="0" rIns="0" bIns="0" anchor="ctr">
              <a:spAutoFit/>
            </a:bodyPr>
            <a:lstStyle>
              <a:defPPr>
                <a:defRPr lang="zh-CN"/>
              </a:defPPr>
              <a:lvl1pPr marL="273050" indent="-273050" algn="l" defTabSz="913765" rtl="0" eaLnBrk="1" latinLnBrk="0" hangingPunct="1">
                <a:lnSpc>
                  <a:spcPct val="90000"/>
                </a:lnSpc>
                <a:spcBef>
                  <a:spcPct val="0"/>
                </a:spcBef>
                <a:spcAft>
                  <a:spcPts val="1000"/>
                </a:spcAft>
                <a:buFont typeface="Wingdings" panose="05000000000000000000" pitchFamily="2" charset="2"/>
                <a:buChar char="§"/>
                <a:defRPr sz="2300" kern="1200">
                  <a:solidFill>
                    <a:schemeClr val="bg1"/>
                  </a:solidFill>
                  <a:latin typeface="Calibri Light" panose="020f0302020204030204" pitchFamily="34" charset="0"/>
                  <a:ea typeface="+mn-ea"/>
                  <a:cs typeface="+mn-cs"/>
                </a:defRPr>
              </a:lvl1pPr>
              <a:lvl2pPr marL="807720" indent="-273050" algn="l" defTabSz="913765" rtl="0" eaLnBrk="1" latinLnBrk="0" hangingPunct="1">
                <a:lnSpc>
                  <a:spcPct val="90000"/>
                </a:lnSpc>
                <a:spcBef>
                  <a:spcPct val="0"/>
                </a:spcBef>
                <a:spcAft>
                  <a:spcPts val="1000"/>
                </a:spcAft>
                <a:buFont typeface="Symbol" panose="05050102010706020507" pitchFamily="18" charset="2"/>
                <a:buChar char="-"/>
                <a:defRPr sz="2000" kern="1200">
                  <a:solidFill>
                    <a:schemeClr val="bg1"/>
                  </a:solidFill>
                  <a:latin typeface="Calibri Light" panose="020f0302020204030204" pitchFamily="34" charset="0"/>
                  <a:ea typeface="+mn-ea"/>
                  <a:cs typeface="+mn-cs"/>
                </a:defRPr>
              </a:lvl2pPr>
              <a:lvl3pPr marL="1080770" indent="-177800" algn="l" defTabSz="913765" rtl="0" eaLnBrk="1" latinLnBrk="0" hangingPunct="1">
                <a:lnSpc>
                  <a:spcPct val="90000"/>
                </a:lnSpc>
                <a:spcBef>
                  <a:spcPct val="0"/>
                </a:spcBef>
                <a:spcAft>
                  <a:spcPts val="1000"/>
                </a:spcAft>
                <a:buFont typeface="Symbol" panose="05050102010706020507" pitchFamily="18" charset="2"/>
                <a:buChar char="-"/>
                <a:defRPr sz="1900" kern="1200">
                  <a:solidFill>
                    <a:schemeClr val="bg1"/>
                  </a:solidFill>
                  <a:latin typeface="Calibri Light" panose="020f0302020204030204" pitchFamily="34" charset="0"/>
                  <a:ea typeface="+mn-ea"/>
                  <a:cs typeface="+mn-cs"/>
                </a:defRPr>
              </a:lvl3pPr>
              <a:lvl4pPr marL="1436370" indent="-177800" algn="l" defTabSz="913765" rtl="0" eaLnBrk="1" latinLnBrk="0" hangingPunct="1">
                <a:lnSpc>
                  <a:spcPct val="90000"/>
                </a:lnSpc>
                <a:spcBef>
                  <a:spcPct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4pPr>
              <a:lvl5pPr marL="1793240" indent="-179070" algn="l" defTabSz="913765" rtl="0" eaLnBrk="1" latinLnBrk="0" hangingPunct="1">
                <a:lnSpc>
                  <a:spcPct val="90000"/>
                </a:lnSpc>
                <a:spcBef>
                  <a:spcPct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5pPr>
              <a:lvl6pPr marL="2513965" indent="-228600" algn="l" defTabSz="913765"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165" indent="-228600" algn="l" defTabSz="913765"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7730" indent="-228600" algn="l" defTabSz="913765"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4930" indent="-228600" algn="l" defTabSz="913765"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100000"/>
                </a:lnSpc>
                <a:spcAft>
                  <a:spcPts val="1200"/>
                </a:spcAft>
                <a:buNone/>
              </a:pPr>
              <a:r>
                <a:rPr lang="en-US" altLang="zh-CN" sz="1600" b="1">
                  <a:solidFill>
                    <a:srgbClr val="6F6D54"/>
                  </a:solidFill>
                  <a:latin typeface="阿里巴巴普惠体" panose="00020600040101010101" pitchFamily="18" charset="-122"/>
                  <a:ea typeface="阿里巴巴普惠体" panose="00020600040101010101" pitchFamily="18" charset="-122"/>
                  <a:sym typeface="思源黑体" panose="020b0500000000000000" pitchFamily="34" charset="-122"/>
                </a:rPr>
                <a:t>03</a:t>
              </a:r>
              <a:endParaRPr lang="zh-CN" altLang="en-US" sz="1600" b="1">
                <a:solidFill>
                  <a:srgbClr val="6F6D54"/>
                </a:solidFill>
                <a:latin typeface="阿里巴巴普惠体" panose="00020600040101010101" pitchFamily="18" charset="-122"/>
                <a:ea typeface="阿里巴巴普惠体" panose="00020600040101010101" pitchFamily="18" charset="-122"/>
                <a:sym typeface="思源黑体" panose="020b0500000000000000" pitchFamily="34" charset="-122"/>
              </a:endParaRPr>
            </a:p>
          </p:txBody>
        </p:sp>
      </p:grpSp>
      <p:grpSp>
        <p:nvGrpSpPr>
          <p:cNvPr id="47" name="组合 46">
            <a:extLst>
              <a:ext uri="{FF2B5EF4-FFF2-40B4-BE49-F238E27FC236}">
                <a16:creationId xmlns:a16="http://schemas.microsoft.com/office/drawing/2014/main" id="{DC747D3E-D71E-4FE3-AD25-1C1D5AEA65A7}"/>
              </a:ext>
            </a:extLst>
          </p:cNvPr>
          <p:cNvGrpSpPr/>
          <p:nvPr/>
        </p:nvGrpSpPr>
        <p:grpSpPr>
          <a:xfrm>
            <a:off x="952643" y="2398586"/>
            <a:ext cx="407325" cy="407325"/>
            <a:chOff x="992436" y="1820941"/>
            <a:chExt cx="407325" cy="407325"/>
          </a:xfrm>
        </p:grpSpPr>
        <p:sp>
          <p:nvSpPr>
            <p:cNvPr id="36" name="菱形 35">
              <a:extLst>
                <a:ext uri="{FF2B5EF4-FFF2-40B4-BE49-F238E27FC236}">
                  <a16:creationId xmlns:a16="http://schemas.microsoft.com/office/drawing/2014/main" id="{1B19C102-55C0-4BB4-B0EA-38DFFDA13999}"/>
                </a:ext>
              </a:extLst>
            </p:cNvPr>
            <p:cNvSpPr/>
            <p:nvPr/>
          </p:nvSpPr>
          <p:spPr>
            <a:xfrm>
              <a:off x="992436" y="1820941"/>
              <a:ext cx="407325" cy="407325"/>
            </a:xfrm>
            <a:prstGeom prst="diamond">
              <a:avLst/>
            </a:prstGeom>
            <a:solidFill>
              <a:srgbClr val="A59057"/>
            </a:solidFill>
            <a:ln>
              <a:solidFill>
                <a:srgbClr val="A5905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p>
          </p:txBody>
        </p:sp>
        <p:sp>
          <p:nvSpPr>
            <p:cNvPr id="37" name="dollar-bag_17794">
              <a:extLst>
                <a:ext uri="{FF2B5EF4-FFF2-40B4-BE49-F238E27FC236}">
                  <a16:creationId xmlns:a16="http://schemas.microsoft.com/office/drawing/2014/main" id="{EE112DDD-C819-4860-BA11-A2F45643DB48}"/>
                </a:ext>
              </a:extLst>
            </p:cNvPr>
            <p:cNvSpPr>
              <a:spLocks noChangeAspect="1"/>
            </p:cNvSpPr>
            <p:nvPr/>
          </p:nvSpPr>
          <p:spPr>
            <a:xfrm>
              <a:off x="1110361" y="1916603"/>
              <a:ext cx="171475" cy="216000"/>
            </a:xfrm>
            <a:custGeom>
              <a:gdLst>
                <a:gd name="T0" fmla="*/ 3250 w 3635"/>
                <a:gd name="T1" fmla="*/ 2043 h 4701"/>
                <a:gd name="T2" fmla="*/ 2365 w 3635"/>
                <a:gd name="T3" fmla="*/ 1417 h 4701"/>
                <a:gd name="T4" fmla="*/ 2500 w 3635"/>
                <a:gd name="T5" fmla="*/ 1414 h 4701"/>
                <a:gd name="T6" fmla="*/ 3193 w 3635"/>
                <a:gd name="T7" fmla="*/ 1490 h 4701"/>
                <a:gd name="T8" fmla="*/ 3332 w 3635"/>
                <a:gd name="T9" fmla="*/ 1453 h 4701"/>
                <a:gd name="T10" fmla="*/ 2904 w 3635"/>
                <a:gd name="T11" fmla="*/ 1344 h 4701"/>
                <a:gd name="T12" fmla="*/ 2345 w 3635"/>
                <a:gd name="T13" fmla="*/ 1358 h 4701"/>
                <a:gd name="T14" fmla="*/ 2555 w 3635"/>
                <a:gd name="T15" fmla="*/ 1321 h 4701"/>
                <a:gd name="T16" fmla="*/ 3115 w 3635"/>
                <a:gd name="T17" fmla="*/ 1087 h 4701"/>
                <a:gd name="T18" fmla="*/ 3164 w 3635"/>
                <a:gd name="T19" fmla="*/ 986 h 4701"/>
                <a:gd name="T20" fmla="*/ 2816 w 3635"/>
                <a:gd name="T21" fmla="*/ 1081 h 4701"/>
                <a:gd name="T22" fmla="*/ 2629 w 3635"/>
                <a:gd name="T23" fmla="*/ 1209 h 4701"/>
                <a:gd name="T24" fmla="*/ 2181 w 3635"/>
                <a:gd name="T25" fmla="*/ 1292 h 4701"/>
                <a:gd name="T26" fmla="*/ 2603 w 3635"/>
                <a:gd name="T27" fmla="*/ 126 h 4701"/>
                <a:gd name="T28" fmla="*/ 2312 w 3635"/>
                <a:gd name="T29" fmla="*/ 78 h 4701"/>
                <a:gd name="T30" fmla="*/ 1847 w 3635"/>
                <a:gd name="T31" fmla="*/ 174 h 4701"/>
                <a:gd name="T32" fmla="*/ 1664 w 3635"/>
                <a:gd name="T33" fmla="*/ 170 h 4701"/>
                <a:gd name="T34" fmla="*/ 1483 w 3635"/>
                <a:gd name="T35" fmla="*/ 165 h 4701"/>
                <a:gd name="T36" fmla="*/ 893 w 3635"/>
                <a:gd name="T37" fmla="*/ 359 h 4701"/>
                <a:gd name="T38" fmla="*/ 1466 w 3635"/>
                <a:gd name="T39" fmla="*/ 1398 h 4701"/>
                <a:gd name="T40" fmla="*/ 115 w 3635"/>
                <a:gd name="T41" fmla="*/ 2775 h 4701"/>
                <a:gd name="T42" fmla="*/ 402 w 3635"/>
                <a:gd name="T43" fmla="*/ 4149 h 4701"/>
                <a:gd name="T44" fmla="*/ 1817 w 3635"/>
                <a:gd name="T45" fmla="*/ 4701 h 4701"/>
                <a:gd name="T46" fmla="*/ 3515 w 3635"/>
                <a:gd name="T47" fmla="*/ 3556 h 4701"/>
                <a:gd name="T48" fmla="*/ 3250 w 3635"/>
                <a:gd name="T49" fmla="*/ 2043 h 4701"/>
                <a:gd name="T50" fmla="*/ 1605 w 3635"/>
                <a:gd name="T51" fmla="*/ 329 h 4701"/>
                <a:gd name="T52" fmla="*/ 1781 w 3635"/>
                <a:gd name="T53" fmla="*/ 333 h 4701"/>
                <a:gd name="T54" fmla="*/ 1970 w 3635"/>
                <a:gd name="T55" fmla="*/ 338 h 4701"/>
                <a:gd name="T56" fmla="*/ 2287 w 3635"/>
                <a:gd name="T57" fmla="*/ 306 h 4701"/>
                <a:gd name="T58" fmla="*/ 2077 w 3635"/>
                <a:gd name="T59" fmla="*/ 444 h 4701"/>
                <a:gd name="T60" fmla="*/ 1157 w 3635"/>
                <a:gd name="T61" fmla="*/ 446 h 4701"/>
                <a:gd name="T62" fmla="*/ 1605 w 3635"/>
                <a:gd name="T63" fmla="*/ 329 h 4701"/>
                <a:gd name="T64" fmla="*/ 1874 w 3635"/>
                <a:gd name="T65" fmla="*/ 3776 h 4701"/>
                <a:gd name="T66" fmla="*/ 1874 w 3635"/>
                <a:gd name="T67" fmla="*/ 4034 h 4701"/>
                <a:gd name="T68" fmla="*/ 1717 w 3635"/>
                <a:gd name="T69" fmla="*/ 4034 h 4701"/>
                <a:gd name="T70" fmla="*/ 1717 w 3635"/>
                <a:gd name="T71" fmla="*/ 3786 h 4701"/>
                <a:gd name="T72" fmla="*/ 1340 w 3635"/>
                <a:gd name="T73" fmla="*/ 3677 h 4701"/>
                <a:gd name="T74" fmla="*/ 1400 w 3635"/>
                <a:gd name="T75" fmla="*/ 3510 h 4701"/>
                <a:gd name="T76" fmla="*/ 1755 w 3635"/>
                <a:gd name="T77" fmla="*/ 3617 h 4701"/>
                <a:gd name="T78" fmla="*/ 2034 w 3635"/>
                <a:gd name="T79" fmla="*/ 3374 h 4701"/>
                <a:gd name="T80" fmla="*/ 1769 w 3635"/>
                <a:gd name="T81" fmla="*/ 3079 h 4701"/>
                <a:gd name="T82" fmla="*/ 1360 w 3635"/>
                <a:gd name="T83" fmla="*/ 2647 h 4701"/>
                <a:gd name="T84" fmla="*/ 1732 w 3635"/>
                <a:gd name="T85" fmla="*/ 2248 h 4701"/>
                <a:gd name="T86" fmla="*/ 1732 w 3635"/>
                <a:gd name="T87" fmla="*/ 2000 h 4701"/>
                <a:gd name="T88" fmla="*/ 1889 w 3635"/>
                <a:gd name="T89" fmla="*/ 2000 h 4701"/>
                <a:gd name="T90" fmla="*/ 1888 w 3635"/>
                <a:gd name="T91" fmla="*/ 2240 h 4701"/>
                <a:gd name="T92" fmla="*/ 2211 w 3635"/>
                <a:gd name="T93" fmla="*/ 2327 h 4701"/>
                <a:gd name="T94" fmla="*/ 2149 w 3635"/>
                <a:gd name="T95" fmla="*/ 2491 h 4701"/>
                <a:gd name="T96" fmla="*/ 1836 w 3635"/>
                <a:gd name="T97" fmla="*/ 2404 h 4701"/>
                <a:gd name="T98" fmla="*/ 1589 w 3635"/>
                <a:gd name="T99" fmla="*/ 2620 h 4701"/>
                <a:gd name="T100" fmla="*/ 1881 w 3635"/>
                <a:gd name="T101" fmla="*/ 2902 h 4701"/>
                <a:gd name="T102" fmla="*/ 2265 w 3635"/>
                <a:gd name="T103" fmla="*/ 3354 h 4701"/>
                <a:gd name="T104" fmla="*/ 1874 w 3635"/>
                <a:gd name="T105" fmla="*/ 3776 h 47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635" h="4701">
                  <a:moveTo>
                    <a:pt x="3250" y="2043"/>
                  </a:moveTo>
                  <a:cubicBezTo>
                    <a:pt x="3034" y="1723"/>
                    <a:pt x="2729" y="1509"/>
                    <a:pt x="2365" y="1417"/>
                  </a:cubicBezTo>
                  <a:cubicBezTo>
                    <a:pt x="2410" y="1417"/>
                    <a:pt x="2456" y="1416"/>
                    <a:pt x="2500" y="1414"/>
                  </a:cubicBezTo>
                  <a:cubicBezTo>
                    <a:pt x="2679" y="1408"/>
                    <a:pt x="3072" y="1316"/>
                    <a:pt x="3193" y="1490"/>
                  </a:cubicBezTo>
                  <a:cubicBezTo>
                    <a:pt x="3217" y="1524"/>
                    <a:pt x="3342" y="1468"/>
                    <a:pt x="3332" y="1453"/>
                  </a:cubicBezTo>
                  <a:cubicBezTo>
                    <a:pt x="3242" y="1324"/>
                    <a:pt x="3042" y="1341"/>
                    <a:pt x="2904" y="1344"/>
                  </a:cubicBezTo>
                  <a:cubicBezTo>
                    <a:pt x="2730" y="1349"/>
                    <a:pt x="2528" y="1384"/>
                    <a:pt x="2345" y="1358"/>
                  </a:cubicBezTo>
                  <a:cubicBezTo>
                    <a:pt x="2415" y="1351"/>
                    <a:pt x="2485" y="1340"/>
                    <a:pt x="2555" y="1321"/>
                  </a:cubicBezTo>
                  <a:cubicBezTo>
                    <a:pt x="2757" y="1266"/>
                    <a:pt x="2892" y="1086"/>
                    <a:pt x="3115" y="1087"/>
                  </a:cubicBezTo>
                  <a:cubicBezTo>
                    <a:pt x="3139" y="1081"/>
                    <a:pt x="3202" y="987"/>
                    <a:pt x="3164" y="986"/>
                  </a:cubicBezTo>
                  <a:cubicBezTo>
                    <a:pt x="3034" y="986"/>
                    <a:pt x="2929" y="1016"/>
                    <a:pt x="2816" y="1081"/>
                  </a:cubicBezTo>
                  <a:cubicBezTo>
                    <a:pt x="2751" y="1118"/>
                    <a:pt x="2692" y="1168"/>
                    <a:pt x="2629" y="1209"/>
                  </a:cubicBezTo>
                  <a:cubicBezTo>
                    <a:pt x="2499" y="1292"/>
                    <a:pt x="2336" y="1296"/>
                    <a:pt x="2181" y="1292"/>
                  </a:cubicBezTo>
                  <a:cubicBezTo>
                    <a:pt x="2457" y="910"/>
                    <a:pt x="2694" y="338"/>
                    <a:pt x="2603" y="126"/>
                  </a:cubicBezTo>
                  <a:cubicBezTo>
                    <a:pt x="2560" y="25"/>
                    <a:pt x="2452" y="0"/>
                    <a:pt x="2312" y="78"/>
                  </a:cubicBezTo>
                  <a:cubicBezTo>
                    <a:pt x="2162" y="163"/>
                    <a:pt x="1992" y="174"/>
                    <a:pt x="1847" y="174"/>
                  </a:cubicBezTo>
                  <a:cubicBezTo>
                    <a:pt x="1786" y="174"/>
                    <a:pt x="1724" y="172"/>
                    <a:pt x="1664" y="170"/>
                  </a:cubicBezTo>
                  <a:cubicBezTo>
                    <a:pt x="1603" y="167"/>
                    <a:pt x="1542" y="165"/>
                    <a:pt x="1483" y="165"/>
                  </a:cubicBezTo>
                  <a:cubicBezTo>
                    <a:pt x="1287" y="165"/>
                    <a:pt x="1064" y="188"/>
                    <a:pt x="893" y="359"/>
                  </a:cubicBezTo>
                  <a:cubicBezTo>
                    <a:pt x="759" y="498"/>
                    <a:pt x="939" y="1065"/>
                    <a:pt x="1466" y="1398"/>
                  </a:cubicBezTo>
                  <a:cubicBezTo>
                    <a:pt x="532" y="1536"/>
                    <a:pt x="256" y="2162"/>
                    <a:pt x="115" y="2775"/>
                  </a:cubicBezTo>
                  <a:cubicBezTo>
                    <a:pt x="0" y="3275"/>
                    <a:pt x="105" y="3776"/>
                    <a:pt x="402" y="4149"/>
                  </a:cubicBezTo>
                  <a:cubicBezTo>
                    <a:pt x="686" y="4505"/>
                    <a:pt x="1337" y="4701"/>
                    <a:pt x="1817" y="4701"/>
                  </a:cubicBezTo>
                  <a:cubicBezTo>
                    <a:pt x="2946" y="4701"/>
                    <a:pt x="3375" y="4232"/>
                    <a:pt x="3515" y="3556"/>
                  </a:cubicBezTo>
                  <a:cubicBezTo>
                    <a:pt x="3635" y="3033"/>
                    <a:pt x="3536" y="2467"/>
                    <a:pt x="3250" y="2043"/>
                  </a:cubicBezTo>
                  <a:close/>
                  <a:moveTo>
                    <a:pt x="1605" y="329"/>
                  </a:moveTo>
                  <a:cubicBezTo>
                    <a:pt x="1663" y="329"/>
                    <a:pt x="1722" y="331"/>
                    <a:pt x="1781" y="333"/>
                  </a:cubicBezTo>
                  <a:cubicBezTo>
                    <a:pt x="1844" y="335"/>
                    <a:pt x="1907" y="338"/>
                    <a:pt x="1970" y="338"/>
                  </a:cubicBezTo>
                  <a:cubicBezTo>
                    <a:pt x="2064" y="338"/>
                    <a:pt x="2174" y="332"/>
                    <a:pt x="2287" y="306"/>
                  </a:cubicBezTo>
                  <a:cubicBezTo>
                    <a:pt x="2216" y="349"/>
                    <a:pt x="2145" y="396"/>
                    <a:pt x="2077" y="444"/>
                  </a:cubicBezTo>
                  <a:cubicBezTo>
                    <a:pt x="1745" y="672"/>
                    <a:pt x="1482" y="852"/>
                    <a:pt x="1157" y="446"/>
                  </a:cubicBezTo>
                  <a:cubicBezTo>
                    <a:pt x="1285" y="345"/>
                    <a:pt x="1447" y="329"/>
                    <a:pt x="1605" y="329"/>
                  </a:cubicBezTo>
                  <a:close/>
                  <a:moveTo>
                    <a:pt x="1874" y="3776"/>
                  </a:moveTo>
                  <a:lnTo>
                    <a:pt x="1874" y="4034"/>
                  </a:lnTo>
                  <a:lnTo>
                    <a:pt x="1717" y="4034"/>
                  </a:lnTo>
                  <a:lnTo>
                    <a:pt x="1717" y="3786"/>
                  </a:lnTo>
                  <a:cubicBezTo>
                    <a:pt x="1574" y="3783"/>
                    <a:pt x="1427" y="3738"/>
                    <a:pt x="1340" y="3677"/>
                  </a:cubicBezTo>
                  <a:lnTo>
                    <a:pt x="1400" y="3510"/>
                  </a:lnTo>
                  <a:cubicBezTo>
                    <a:pt x="1487" y="3567"/>
                    <a:pt x="1616" y="3617"/>
                    <a:pt x="1755" y="3617"/>
                  </a:cubicBezTo>
                  <a:cubicBezTo>
                    <a:pt x="1930" y="3617"/>
                    <a:pt x="2034" y="3515"/>
                    <a:pt x="2034" y="3374"/>
                  </a:cubicBezTo>
                  <a:cubicBezTo>
                    <a:pt x="2034" y="3238"/>
                    <a:pt x="1953" y="3153"/>
                    <a:pt x="1769" y="3079"/>
                  </a:cubicBezTo>
                  <a:cubicBezTo>
                    <a:pt x="1517" y="2979"/>
                    <a:pt x="1360" y="2863"/>
                    <a:pt x="1360" y="2647"/>
                  </a:cubicBezTo>
                  <a:cubicBezTo>
                    <a:pt x="1360" y="2441"/>
                    <a:pt x="1506" y="2285"/>
                    <a:pt x="1732" y="2248"/>
                  </a:cubicBezTo>
                  <a:lnTo>
                    <a:pt x="1732" y="2000"/>
                  </a:lnTo>
                  <a:lnTo>
                    <a:pt x="1889" y="2000"/>
                  </a:lnTo>
                  <a:lnTo>
                    <a:pt x="1888" y="2240"/>
                  </a:lnTo>
                  <a:cubicBezTo>
                    <a:pt x="2035" y="2245"/>
                    <a:pt x="2136" y="2285"/>
                    <a:pt x="2211" y="2327"/>
                  </a:cubicBezTo>
                  <a:lnTo>
                    <a:pt x="2149" y="2491"/>
                  </a:lnTo>
                  <a:cubicBezTo>
                    <a:pt x="2097" y="2461"/>
                    <a:pt x="1995" y="2404"/>
                    <a:pt x="1836" y="2404"/>
                  </a:cubicBezTo>
                  <a:cubicBezTo>
                    <a:pt x="1645" y="2404"/>
                    <a:pt x="1589" y="2518"/>
                    <a:pt x="1589" y="2620"/>
                  </a:cubicBezTo>
                  <a:cubicBezTo>
                    <a:pt x="1589" y="2746"/>
                    <a:pt x="1665" y="2811"/>
                    <a:pt x="1881" y="2902"/>
                  </a:cubicBezTo>
                  <a:cubicBezTo>
                    <a:pt x="2136" y="3007"/>
                    <a:pt x="2265" y="3133"/>
                    <a:pt x="2265" y="3354"/>
                  </a:cubicBezTo>
                  <a:cubicBezTo>
                    <a:pt x="2265" y="3552"/>
                    <a:pt x="2129" y="3736"/>
                    <a:pt x="1874" y="3776"/>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en-US"/>
            </a:p>
          </p:txBody>
        </p:sp>
      </p:grpSp>
      <p:grpSp>
        <p:nvGrpSpPr>
          <p:cNvPr id="38" name="组合 37">
            <a:extLst>
              <a:ext uri="{FF2B5EF4-FFF2-40B4-BE49-F238E27FC236}">
                <a16:creationId xmlns:a16="http://schemas.microsoft.com/office/drawing/2014/main" id="{F811FC9D-A445-4711-8BE3-D94378463D36}"/>
              </a:ext>
            </a:extLst>
          </p:cNvPr>
          <p:cNvGrpSpPr/>
          <p:nvPr/>
        </p:nvGrpSpPr>
        <p:grpSpPr>
          <a:xfrm>
            <a:off x="1379017" y="2398586"/>
            <a:ext cx="5436000" cy="1105401"/>
            <a:chOff x="1375223" y="2417627"/>
            <a:chExt cx="4572000" cy="1105401"/>
          </a:xfrm>
        </p:grpSpPr>
        <p:sp>
          <p:nvSpPr>
            <p:cNvPr id="39" name="文本框 38">
              <a:extLst>
                <a:ext uri="{FF2B5EF4-FFF2-40B4-BE49-F238E27FC236}">
                  <a16:creationId xmlns:a16="http://schemas.microsoft.com/office/drawing/2014/main" id="{AD37B936-EF54-4947-BD66-F6516D61A6BA}"/>
                </a:ext>
              </a:extLst>
            </p:cNvPr>
            <p:cNvSpPr txBox="1"/>
            <p:nvPr/>
          </p:nvSpPr>
          <p:spPr>
            <a:xfrm>
              <a:off x="1375223" y="2889970"/>
              <a:ext cx="4572000" cy="63305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pPr>
              <a:r>
                <a:rPr lang="zh-CN" altLang="en-US" sz="1400">
                  <a:solidFill>
                    <a:schemeClr val="tx1">
                      <a:lumMod val="75000"/>
                      <a:lumOff val="25000"/>
                    </a:schemeClr>
                  </a:solidFill>
                  <a:latin typeface="阿里巴巴普惠体" panose="00020600040101010101" pitchFamily="18" charset="-122"/>
                </a:rPr>
                <a:t>主要是指各种适应问题、应激问题、人际关系问题等。不构成疾病，亚健康，易调适。</a:t>
              </a:r>
              <a:endParaRPr lang="en-US" altLang="zh-CN" sz="1400">
                <a:solidFill>
                  <a:schemeClr val="tx1">
                    <a:lumMod val="75000"/>
                    <a:lumOff val="25000"/>
                  </a:schemeClr>
                </a:solidFill>
                <a:latin typeface="阿里巴巴普惠体" panose="00020600040101010101" pitchFamily="18" charset="-122"/>
                <a:ea typeface="阿里巴巴普惠体" panose="00020600040101010101" pitchFamily="18" charset="-122"/>
              </a:endParaRPr>
            </a:p>
          </p:txBody>
        </p:sp>
        <p:sp>
          <p:nvSpPr>
            <p:cNvPr id="40" name="文本框 39">
              <a:extLst>
                <a:ext uri="{FF2B5EF4-FFF2-40B4-BE49-F238E27FC236}">
                  <a16:creationId xmlns:a16="http://schemas.microsoft.com/office/drawing/2014/main" id="{67D28460-A398-4FF1-8BBB-B7B24C9E6155}"/>
                </a:ext>
              </a:extLst>
            </p:cNvPr>
            <p:cNvSpPr txBox="1"/>
            <p:nvPr/>
          </p:nvSpPr>
          <p:spPr>
            <a:xfrm>
              <a:off x="1375225" y="2417627"/>
              <a:ext cx="2006848" cy="37170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zh-CN" altLang="en-US" sz="1600">
                  <a:solidFill>
                    <a:schemeClr val="tx1">
                      <a:lumMod val="75000"/>
                      <a:lumOff val="25000"/>
                    </a:schemeClr>
                  </a:solidFill>
                  <a:latin typeface="阿里巴巴普惠体" panose="00020600040101010101" pitchFamily="18" charset="-122"/>
                </a:rPr>
                <a:t>心理困扰</a:t>
              </a:r>
              <a:endParaRPr lang="en-US" altLang="zh-CN" sz="1600">
                <a:solidFill>
                  <a:schemeClr val="tx1">
                    <a:lumMod val="75000"/>
                    <a:lumOff val="25000"/>
                  </a:schemeClr>
                </a:solidFill>
                <a:latin typeface="阿里巴巴普惠体" panose="00020600040101010101" pitchFamily="18" charset="-122"/>
                <a:ea typeface="阿里巴巴普惠体" panose="00020600040101010101" pitchFamily="18" charset="-122"/>
              </a:endParaRPr>
            </a:p>
          </p:txBody>
        </p:sp>
        <p:sp>
          <p:nvSpPr>
            <p:cNvPr id="41" name="矩形: 圆角 40">
              <a:extLst>
                <a:ext uri="{FF2B5EF4-FFF2-40B4-BE49-F238E27FC236}">
                  <a16:creationId xmlns:a16="http://schemas.microsoft.com/office/drawing/2014/main" id="{43A0E49C-E227-46EC-A837-7A2F47D8E89B}"/>
                </a:ext>
              </a:extLst>
            </p:cNvPr>
            <p:cNvSpPr/>
            <p:nvPr/>
          </p:nvSpPr>
          <p:spPr>
            <a:xfrm>
              <a:off x="1477525" y="2839429"/>
              <a:ext cx="540000" cy="45719"/>
            </a:xfrm>
            <a:prstGeom prst="roundRect">
              <a:avLst>
                <a:gd name="adj" fmla="val 50000"/>
              </a:avLst>
            </a:prstGeom>
            <a:solidFill>
              <a:srgbClr val="A5905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solidFill>
                  <a:schemeClr val="tx1">
                    <a:lumMod val="75000"/>
                    <a:lumOff val="25000"/>
                  </a:schemeClr>
                </a:solidFill>
              </a:endParaRPr>
            </a:p>
          </p:txBody>
        </p:sp>
      </p:grpSp>
      <p:grpSp>
        <p:nvGrpSpPr>
          <p:cNvPr id="42" name="组合 41">
            <a:extLst>
              <a:ext uri="{FF2B5EF4-FFF2-40B4-BE49-F238E27FC236}">
                <a16:creationId xmlns:a16="http://schemas.microsoft.com/office/drawing/2014/main" id="{D91DF434-70CF-4F4A-A4C3-B20B81F6EEB6}"/>
              </a:ext>
            </a:extLst>
          </p:cNvPr>
          <p:cNvGrpSpPr/>
          <p:nvPr/>
        </p:nvGrpSpPr>
        <p:grpSpPr>
          <a:xfrm>
            <a:off x="720681" y="636225"/>
            <a:ext cx="7477736" cy="646331"/>
            <a:chOff x="2005898" y="2258400"/>
            <a:chExt cx="7477736" cy="646331"/>
          </a:xfrm>
          <a:solidFill>
            <a:srgbClr val="6F6D54"/>
          </a:solidFill>
        </p:grpSpPr>
        <p:sp>
          <p:nvSpPr>
            <p:cNvPr id="43" name="文本框 42">
              <a:extLst>
                <a:ext uri="{FF2B5EF4-FFF2-40B4-BE49-F238E27FC236}">
                  <a16:creationId xmlns:a16="http://schemas.microsoft.com/office/drawing/2014/main" id="{BC6EFCBE-0748-49FF-9049-EB8BAEF55C38}"/>
                </a:ext>
              </a:extLst>
            </p:cNvPr>
            <p:cNvSpPr txBox="1"/>
            <p:nvPr/>
          </p:nvSpPr>
          <p:spPr>
            <a:xfrm>
              <a:off x="2571634" y="2258400"/>
              <a:ext cx="6912000" cy="646331"/>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rgbClr val="6F6D54"/>
                  </a:solidFill>
                  <a:latin typeface="锐字真言体免费商用" panose="02010600030101010101" pitchFamily="2" charset="-122"/>
                  <a:ea typeface="锐字真言体免费商用" panose="02010600030101010101" pitchFamily="2" charset="-122"/>
                  <a:sym typeface="思源黑体" panose="020b0500000000000000" pitchFamily="34" charset="-122"/>
                </a:rPr>
                <a:t>教师的身心素养</a:t>
              </a:r>
            </a:p>
          </p:txBody>
        </p:sp>
        <p:grpSp>
          <p:nvGrpSpPr>
            <p:cNvPr id="44" name="组合 43">
              <a:extLst>
                <a:ext uri="{FF2B5EF4-FFF2-40B4-BE49-F238E27FC236}">
                  <a16:creationId xmlns:a16="http://schemas.microsoft.com/office/drawing/2014/main" id="{9F101391-0EC1-4653-984A-66B8311AEE9A}"/>
                </a:ext>
              </a:extLst>
            </p:cNvPr>
            <p:cNvGrpSpPr/>
            <p:nvPr/>
          </p:nvGrpSpPr>
          <p:grpSpPr>
            <a:xfrm>
              <a:off x="2005898" y="2286217"/>
              <a:ext cx="507369" cy="507369"/>
              <a:chOff x="2005898" y="2286217"/>
              <a:chExt cx="507369" cy="507369"/>
            </a:xfrm>
            <a:grpFill/>
          </p:grpSpPr>
          <p:sp>
            <p:nvSpPr>
              <p:cNvPr id="45" name="椭圆 44">
                <a:extLst>
                  <a:ext uri="{FF2B5EF4-FFF2-40B4-BE49-F238E27FC236}">
                    <a16:creationId xmlns:a16="http://schemas.microsoft.com/office/drawing/2014/main" id="{3FE92C38-C4AD-40C9-8082-FDB53CA6C302}"/>
                  </a:ext>
                </a:extLst>
              </p:cNvPr>
              <p:cNvSpPr/>
              <p:nvPr/>
            </p:nvSpPr>
            <p:spPr>
              <a:xfrm>
                <a:off x="2005898" y="2286217"/>
                <a:ext cx="507369" cy="507369"/>
              </a:xfrm>
              <a:prstGeom prst="ellipse">
                <a:avLst/>
              </a:prstGeom>
              <a:grp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kern="0">
                  <a:solidFill>
                    <a:prstClr val="white"/>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思源黑体" panose="020b0500000000000000" pitchFamily="34" charset="-122"/>
                </a:endParaRPr>
              </a:p>
            </p:txBody>
          </p:sp>
          <p:sp>
            <p:nvSpPr>
              <p:cNvPr id="46" name="文本框 45">
                <a:extLst>
                  <a:ext uri="{FF2B5EF4-FFF2-40B4-BE49-F238E27FC236}">
                    <a16:creationId xmlns:a16="http://schemas.microsoft.com/office/drawing/2014/main" id="{4C2A77AF-A6DC-477F-9A57-F8432FE454A2}"/>
                  </a:ext>
                </a:extLst>
              </p:cNvPr>
              <p:cNvSpPr txBox="1"/>
              <p:nvPr/>
            </p:nvSpPr>
            <p:spPr>
              <a:xfrm>
                <a:off x="2039222" y="2309069"/>
                <a:ext cx="440721" cy="461665"/>
              </a:xfrm>
              <a:prstGeom prst="rect">
                <a:avLst/>
              </a:prstGeom>
              <a:noFill/>
              <a:effec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思源黑体" panose="020b0500000000000000" pitchFamily="34" charset="-122"/>
                  </a:rPr>
                  <a:t>2</a:t>
                </a:r>
                <a:endParaRPr lang="zh-CN" altLang="en-US" sz="24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思源黑体" panose="020b0500000000000000" pitchFamily="34" charset="-122"/>
                </a:endParaRPr>
              </a:p>
            </p:txBody>
          </p:sp>
        </p:grpSp>
      </p:grpSp>
      <p:sp>
        <p:nvSpPr>
          <p:cNvPr id="48" name="文本框 47">
            <a:extLst>
              <a:ext uri="{FF2B5EF4-FFF2-40B4-BE49-F238E27FC236}">
                <a16:creationId xmlns:a16="http://schemas.microsoft.com/office/drawing/2014/main" id="{8FC3D3BE-BE8D-48BA-B4DE-759CD9EF054D}"/>
              </a:ext>
            </a:extLst>
          </p:cNvPr>
          <p:cNvSpPr txBox="1"/>
          <p:nvPr/>
        </p:nvSpPr>
        <p:spPr>
          <a:xfrm>
            <a:off x="879387" y="1703505"/>
            <a:ext cx="3063363" cy="44159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zh-CN" altLang="en-US" sz="2000">
                <a:solidFill>
                  <a:schemeClr val="tx1">
                    <a:lumMod val="75000"/>
                    <a:lumOff val="25000"/>
                  </a:schemeClr>
                </a:solidFill>
                <a:latin typeface="阿里巴巴普惠体 Medium" panose="00020600040101010101" pitchFamily="18" charset="-122"/>
                <a:ea typeface="阿里巴巴普惠体 Medium" panose="00020600040101010101" pitchFamily="18" charset="-122"/>
                <a:cs typeface="阿里巴巴普惠体 Medium" panose="00020600040101010101" pitchFamily="18" charset="-122"/>
              </a:rPr>
              <a:t>心理问题的类型</a:t>
            </a:r>
            <a:endParaRPr lang="en-US" altLang="zh-CN" sz="2000">
              <a:solidFill>
                <a:schemeClr val="tx1">
                  <a:lumMod val="75000"/>
                  <a:lumOff val="25000"/>
                </a:schemeClr>
              </a:solidFill>
              <a:latin typeface="阿里巴巴普惠体 Medium" panose="00020600040101010101" pitchFamily="18" charset="-122"/>
              <a:ea typeface="阿里巴巴普惠体 Medium" panose="00020600040101010101" pitchFamily="18" charset="-122"/>
              <a:cs typeface="阿里巴巴普惠体 Medium" panose="00020600040101010101" pitchFamily="18" charset="-122"/>
            </a:endParaRPr>
          </a:p>
        </p:txBody>
      </p:sp>
      <p:grpSp>
        <p:nvGrpSpPr>
          <p:cNvPr id="49" name="组合 48">
            <a:extLst>
              <a:ext uri="{FF2B5EF4-FFF2-40B4-BE49-F238E27FC236}">
                <a16:creationId xmlns:a16="http://schemas.microsoft.com/office/drawing/2014/main" id="{EAB14F54-F0AA-438F-A38B-AA43EB7228EC}"/>
              </a:ext>
            </a:extLst>
          </p:cNvPr>
          <p:cNvGrpSpPr/>
          <p:nvPr/>
        </p:nvGrpSpPr>
        <p:grpSpPr>
          <a:xfrm>
            <a:off x="952643" y="3612602"/>
            <a:ext cx="407325" cy="407325"/>
            <a:chOff x="992436" y="1820941"/>
            <a:chExt cx="407325" cy="407325"/>
          </a:xfrm>
        </p:grpSpPr>
        <p:sp>
          <p:nvSpPr>
            <p:cNvPr id="50" name="菱形 49">
              <a:extLst>
                <a:ext uri="{FF2B5EF4-FFF2-40B4-BE49-F238E27FC236}">
                  <a16:creationId xmlns:a16="http://schemas.microsoft.com/office/drawing/2014/main" id="{07DBACCD-955A-450E-A7E0-4CE6248E7F59}"/>
                </a:ext>
              </a:extLst>
            </p:cNvPr>
            <p:cNvSpPr/>
            <p:nvPr/>
          </p:nvSpPr>
          <p:spPr>
            <a:xfrm>
              <a:off x="992436" y="1820941"/>
              <a:ext cx="407325" cy="407325"/>
            </a:xfrm>
            <a:prstGeom prst="diamond">
              <a:avLst/>
            </a:prstGeom>
            <a:solidFill>
              <a:srgbClr val="E8B17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p>
          </p:txBody>
        </p:sp>
        <p:sp>
          <p:nvSpPr>
            <p:cNvPr id="51" name="dollar-bag_17794">
              <a:extLst>
                <a:ext uri="{FF2B5EF4-FFF2-40B4-BE49-F238E27FC236}">
                  <a16:creationId xmlns:a16="http://schemas.microsoft.com/office/drawing/2014/main" id="{6F9C4CA3-424F-4D74-8442-6AC617A2138D}"/>
                </a:ext>
              </a:extLst>
            </p:cNvPr>
            <p:cNvSpPr>
              <a:spLocks noChangeAspect="1"/>
            </p:cNvSpPr>
            <p:nvPr/>
          </p:nvSpPr>
          <p:spPr>
            <a:xfrm>
              <a:off x="1110361" y="1916603"/>
              <a:ext cx="171475" cy="216000"/>
            </a:xfrm>
            <a:custGeom>
              <a:gdLst>
                <a:gd name="T0" fmla="*/ 3250 w 3635"/>
                <a:gd name="T1" fmla="*/ 2043 h 4701"/>
                <a:gd name="T2" fmla="*/ 2365 w 3635"/>
                <a:gd name="T3" fmla="*/ 1417 h 4701"/>
                <a:gd name="T4" fmla="*/ 2500 w 3635"/>
                <a:gd name="T5" fmla="*/ 1414 h 4701"/>
                <a:gd name="T6" fmla="*/ 3193 w 3635"/>
                <a:gd name="T7" fmla="*/ 1490 h 4701"/>
                <a:gd name="T8" fmla="*/ 3332 w 3635"/>
                <a:gd name="T9" fmla="*/ 1453 h 4701"/>
                <a:gd name="T10" fmla="*/ 2904 w 3635"/>
                <a:gd name="T11" fmla="*/ 1344 h 4701"/>
                <a:gd name="T12" fmla="*/ 2345 w 3635"/>
                <a:gd name="T13" fmla="*/ 1358 h 4701"/>
                <a:gd name="T14" fmla="*/ 2555 w 3635"/>
                <a:gd name="T15" fmla="*/ 1321 h 4701"/>
                <a:gd name="T16" fmla="*/ 3115 w 3635"/>
                <a:gd name="T17" fmla="*/ 1087 h 4701"/>
                <a:gd name="T18" fmla="*/ 3164 w 3635"/>
                <a:gd name="T19" fmla="*/ 986 h 4701"/>
                <a:gd name="T20" fmla="*/ 2816 w 3635"/>
                <a:gd name="T21" fmla="*/ 1081 h 4701"/>
                <a:gd name="T22" fmla="*/ 2629 w 3635"/>
                <a:gd name="T23" fmla="*/ 1209 h 4701"/>
                <a:gd name="T24" fmla="*/ 2181 w 3635"/>
                <a:gd name="T25" fmla="*/ 1292 h 4701"/>
                <a:gd name="T26" fmla="*/ 2603 w 3635"/>
                <a:gd name="T27" fmla="*/ 126 h 4701"/>
                <a:gd name="T28" fmla="*/ 2312 w 3635"/>
                <a:gd name="T29" fmla="*/ 78 h 4701"/>
                <a:gd name="T30" fmla="*/ 1847 w 3635"/>
                <a:gd name="T31" fmla="*/ 174 h 4701"/>
                <a:gd name="T32" fmla="*/ 1664 w 3635"/>
                <a:gd name="T33" fmla="*/ 170 h 4701"/>
                <a:gd name="T34" fmla="*/ 1483 w 3635"/>
                <a:gd name="T35" fmla="*/ 165 h 4701"/>
                <a:gd name="T36" fmla="*/ 893 w 3635"/>
                <a:gd name="T37" fmla="*/ 359 h 4701"/>
                <a:gd name="T38" fmla="*/ 1466 w 3635"/>
                <a:gd name="T39" fmla="*/ 1398 h 4701"/>
                <a:gd name="T40" fmla="*/ 115 w 3635"/>
                <a:gd name="T41" fmla="*/ 2775 h 4701"/>
                <a:gd name="T42" fmla="*/ 402 w 3635"/>
                <a:gd name="T43" fmla="*/ 4149 h 4701"/>
                <a:gd name="T44" fmla="*/ 1817 w 3635"/>
                <a:gd name="T45" fmla="*/ 4701 h 4701"/>
                <a:gd name="T46" fmla="*/ 3515 w 3635"/>
                <a:gd name="T47" fmla="*/ 3556 h 4701"/>
                <a:gd name="T48" fmla="*/ 3250 w 3635"/>
                <a:gd name="T49" fmla="*/ 2043 h 4701"/>
                <a:gd name="T50" fmla="*/ 1605 w 3635"/>
                <a:gd name="T51" fmla="*/ 329 h 4701"/>
                <a:gd name="T52" fmla="*/ 1781 w 3635"/>
                <a:gd name="T53" fmla="*/ 333 h 4701"/>
                <a:gd name="T54" fmla="*/ 1970 w 3635"/>
                <a:gd name="T55" fmla="*/ 338 h 4701"/>
                <a:gd name="T56" fmla="*/ 2287 w 3635"/>
                <a:gd name="T57" fmla="*/ 306 h 4701"/>
                <a:gd name="T58" fmla="*/ 2077 w 3635"/>
                <a:gd name="T59" fmla="*/ 444 h 4701"/>
                <a:gd name="T60" fmla="*/ 1157 w 3635"/>
                <a:gd name="T61" fmla="*/ 446 h 4701"/>
                <a:gd name="T62" fmla="*/ 1605 w 3635"/>
                <a:gd name="T63" fmla="*/ 329 h 4701"/>
                <a:gd name="T64" fmla="*/ 1874 w 3635"/>
                <a:gd name="T65" fmla="*/ 3776 h 4701"/>
                <a:gd name="T66" fmla="*/ 1874 w 3635"/>
                <a:gd name="T67" fmla="*/ 4034 h 4701"/>
                <a:gd name="T68" fmla="*/ 1717 w 3635"/>
                <a:gd name="T69" fmla="*/ 4034 h 4701"/>
                <a:gd name="T70" fmla="*/ 1717 w 3635"/>
                <a:gd name="T71" fmla="*/ 3786 h 4701"/>
                <a:gd name="T72" fmla="*/ 1340 w 3635"/>
                <a:gd name="T73" fmla="*/ 3677 h 4701"/>
                <a:gd name="T74" fmla="*/ 1400 w 3635"/>
                <a:gd name="T75" fmla="*/ 3510 h 4701"/>
                <a:gd name="T76" fmla="*/ 1755 w 3635"/>
                <a:gd name="T77" fmla="*/ 3617 h 4701"/>
                <a:gd name="T78" fmla="*/ 2034 w 3635"/>
                <a:gd name="T79" fmla="*/ 3374 h 4701"/>
                <a:gd name="T80" fmla="*/ 1769 w 3635"/>
                <a:gd name="T81" fmla="*/ 3079 h 4701"/>
                <a:gd name="T82" fmla="*/ 1360 w 3635"/>
                <a:gd name="T83" fmla="*/ 2647 h 4701"/>
                <a:gd name="T84" fmla="*/ 1732 w 3635"/>
                <a:gd name="T85" fmla="*/ 2248 h 4701"/>
                <a:gd name="T86" fmla="*/ 1732 w 3635"/>
                <a:gd name="T87" fmla="*/ 2000 h 4701"/>
                <a:gd name="T88" fmla="*/ 1889 w 3635"/>
                <a:gd name="T89" fmla="*/ 2000 h 4701"/>
                <a:gd name="T90" fmla="*/ 1888 w 3635"/>
                <a:gd name="T91" fmla="*/ 2240 h 4701"/>
                <a:gd name="T92" fmla="*/ 2211 w 3635"/>
                <a:gd name="T93" fmla="*/ 2327 h 4701"/>
                <a:gd name="T94" fmla="*/ 2149 w 3635"/>
                <a:gd name="T95" fmla="*/ 2491 h 4701"/>
                <a:gd name="T96" fmla="*/ 1836 w 3635"/>
                <a:gd name="T97" fmla="*/ 2404 h 4701"/>
                <a:gd name="T98" fmla="*/ 1589 w 3635"/>
                <a:gd name="T99" fmla="*/ 2620 h 4701"/>
                <a:gd name="T100" fmla="*/ 1881 w 3635"/>
                <a:gd name="T101" fmla="*/ 2902 h 4701"/>
                <a:gd name="T102" fmla="*/ 2265 w 3635"/>
                <a:gd name="T103" fmla="*/ 3354 h 4701"/>
                <a:gd name="T104" fmla="*/ 1874 w 3635"/>
                <a:gd name="T105" fmla="*/ 3776 h 47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635" h="4701">
                  <a:moveTo>
                    <a:pt x="3250" y="2043"/>
                  </a:moveTo>
                  <a:cubicBezTo>
                    <a:pt x="3034" y="1723"/>
                    <a:pt x="2729" y="1509"/>
                    <a:pt x="2365" y="1417"/>
                  </a:cubicBezTo>
                  <a:cubicBezTo>
                    <a:pt x="2410" y="1417"/>
                    <a:pt x="2456" y="1416"/>
                    <a:pt x="2500" y="1414"/>
                  </a:cubicBezTo>
                  <a:cubicBezTo>
                    <a:pt x="2679" y="1408"/>
                    <a:pt x="3072" y="1316"/>
                    <a:pt x="3193" y="1490"/>
                  </a:cubicBezTo>
                  <a:cubicBezTo>
                    <a:pt x="3217" y="1524"/>
                    <a:pt x="3342" y="1468"/>
                    <a:pt x="3332" y="1453"/>
                  </a:cubicBezTo>
                  <a:cubicBezTo>
                    <a:pt x="3242" y="1324"/>
                    <a:pt x="3042" y="1341"/>
                    <a:pt x="2904" y="1344"/>
                  </a:cubicBezTo>
                  <a:cubicBezTo>
                    <a:pt x="2730" y="1349"/>
                    <a:pt x="2528" y="1384"/>
                    <a:pt x="2345" y="1358"/>
                  </a:cubicBezTo>
                  <a:cubicBezTo>
                    <a:pt x="2415" y="1351"/>
                    <a:pt x="2485" y="1340"/>
                    <a:pt x="2555" y="1321"/>
                  </a:cubicBezTo>
                  <a:cubicBezTo>
                    <a:pt x="2757" y="1266"/>
                    <a:pt x="2892" y="1086"/>
                    <a:pt x="3115" y="1087"/>
                  </a:cubicBezTo>
                  <a:cubicBezTo>
                    <a:pt x="3139" y="1081"/>
                    <a:pt x="3202" y="987"/>
                    <a:pt x="3164" y="986"/>
                  </a:cubicBezTo>
                  <a:cubicBezTo>
                    <a:pt x="3034" y="986"/>
                    <a:pt x="2929" y="1016"/>
                    <a:pt x="2816" y="1081"/>
                  </a:cubicBezTo>
                  <a:cubicBezTo>
                    <a:pt x="2751" y="1118"/>
                    <a:pt x="2692" y="1168"/>
                    <a:pt x="2629" y="1209"/>
                  </a:cubicBezTo>
                  <a:cubicBezTo>
                    <a:pt x="2499" y="1292"/>
                    <a:pt x="2336" y="1296"/>
                    <a:pt x="2181" y="1292"/>
                  </a:cubicBezTo>
                  <a:cubicBezTo>
                    <a:pt x="2457" y="910"/>
                    <a:pt x="2694" y="338"/>
                    <a:pt x="2603" y="126"/>
                  </a:cubicBezTo>
                  <a:cubicBezTo>
                    <a:pt x="2560" y="25"/>
                    <a:pt x="2452" y="0"/>
                    <a:pt x="2312" y="78"/>
                  </a:cubicBezTo>
                  <a:cubicBezTo>
                    <a:pt x="2162" y="163"/>
                    <a:pt x="1992" y="174"/>
                    <a:pt x="1847" y="174"/>
                  </a:cubicBezTo>
                  <a:cubicBezTo>
                    <a:pt x="1786" y="174"/>
                    <a:pt x="1724" y="172"/>
                    <a:pt x="1664" y="170"/>
                  </a:cubicBezTo>
                  <a:cubicBezTo>
                    <a:pt x="1603" y="167"/>
                    <a:pt x="1542" y="165"/>
                    <a:pt x="1483" y="165"/>
                  </a:cubicBezTo>
                  <a:cubicBezTo>
                    <a:pt x="1287" y="165"/>
                    <a:pt x="1064" y="188"/>
                    <a:pt x="893" y="359"/>
                  </a:cubicBezTo>
                  <a:cubicBezTo>
                    <a:pt x="759" y="498"/>
                    <a:pt x="939" y="1065"/>
                    <a:pt x="1466" y="1398"/>
                  </a:cubicBezTo>
                  <a:cubicBezTo>
                    <a:pt x="532" y="1536"/>
                    <a:pt x="256" y="2162"/>
                    <a:pt x="115" y="2775"/>
                  </a:cubicBezTo>
                  <a:cubicBezTo>
                    <a:pt x="0" y="3275"/>
                    <a:pt x="105" y="3776"/>
                    <a:pt x="402" y="4149"/>
                  </a:cubicBezTo>
                  <a:cubicBezTo>
                    <a:pt x="686" y="4505"/>
                    <a:pt x="1337" y="4701"/>
                    <a:pt x="1817" y="4701"/>
                  </a:cubicBezTo>
                  <a:cubicBezTo>
                    <a:pt x="2946" y="4701"/>
                    <a:pt x="3375" y="4232"/>
                    <a:pt x="3515" y="3556"/>
                  </a:cubicBezTo>
                  <a:cubicBezTo>
                    <a:pt x="3635" y="3033"/>
                    <a:pt x="3536" y="2467"/>
                    <a:pt x="3250" y="2043"/>
                  </a:cubicBezTo>
                  <a:close/>
                  <a:moveTo>
                    <a:pt x="1605" y="329"/>
                  </a:moveTo>
                  <a:cubicBezTo>
                    <a:pt x="1663" y="329"/>
                    <a:pt x="1722" y="331"/>
                    <a:pt x="1781" y="333"/>
                  </a:cubicBezTo>
                  <a:cubicBezTo>
                    <a:pt x="1844" y="335"/>
                    <a:pt x="1907" y="338"/>
                    <a:pt x="1970" y="338"/>
                  </a:cubicBezTo>
                  <a:cubicBezTo>
                    <a:pt x="2064" y="338"/>
                    <a:pt x="2174" y="332"/>
                    <a:pt x="2287" y="306"/>
                  </a:cubicBezTo>
                  <a:cubicBezTo>
                    <a:pt x="2216" y="349"/>
                    <a:pt x="2145" y="396"/>
                    <a:pt x="2077" y="444"/>
                  </a:cubicBezTo>
                  <a:cubicBezTo>
                    <a:pt x="1745" y="672"/>
                    <a:pt x="1482" y="852"/>
                    <a:pt x="1157" y="446"/>
                  </a:cubicBezTo>
                  <a:cubicBezTo>
                    <a:pt x="1285" y="345"/>
                    <a:pt x="1447" y="329"/>
                    <a:pt x="1605" y="329"/>
                  </a:cubicBezTo>
                  <a:close/>
                  <a:moveTo>
                    <a:pt x="1874" y="3776"/>
                  </a:moveTo>
                  <a:lnTo>
                    <a:pt x="1874" y="4034"/>
                  </a:lnTo>
                  <a:lnTo>
                    <a:pt x="1717" y="4034"/>
                  </a:lnTo>
                  <a:lnTo>
                    <a:pt x="1717" y="3786"/>
                  </a:lnTo>
                  <a:cubicBezTo>
                    <a:pt x="1574" y="3783"/>
                    <a:pt x="1427" y="3738"/>
                    <a:pt x="1340" y="3677"/>
                  </a:cubicBezTo>
                  <a:lnTo>
                    <a:pt x="1400" y="3510"/>
                  </a:lnTo>
                  <a:cubicBezTo>
                    <a:pt x="1487" y="3567"/>
                    <a:pt x="1616" y="3617"/>
                    <a:pt x="1755" y="3617"/>
                  </a:cubicBezTo>
                  <a:cubicBezTo>
                    <a:pt x="1930" y="3617"/>
                    <a:pt x="2034" y="3515"/>
                    <a:pt x="2034" y="3374"/>
                  </a:cubicBezTo>
                  <a:cubicBezTo>
                    <a:pt x="2034" y="3238"/>
                    <a:pt x="1953" y="3153"/>
                    <a:pt x="1769" y="3079"/>
                  </a:cubicBezTo>
                  <a:cubicBezTo>
                    <a:pt x="1517" y="2979"/>
                    <a:pt x="1360" y="2863"/>
                    <a:pt x="1360" y="2647"/>
                  </a:cubicBezTo>
                  <a:cubicBezTo>
                    <a:pt x="1360" y="2441"/>
                    <a:pt x="1506" y="2285"/>
                    <a:pt x="1732" y="2248"/>
                  </a:cubicBezTo>
                  <a:lnTo>
                    <a:pt x="1732" y="2000"/>
                  </a:lnTo>
                  <a:lnTo>
                    <a:pt x="1889" y="2000"/>
                  </a:lnTo>
                  <a:lnTo>
                    <a:pt x="1888" y="2240"/>
                  </a:lnTo>
                  <a:cubicBezTo>
                    <a:pt x="2035" y="2245"/>
                    <a:pt x="2136" y="2285"/>
                    <a:pt x="2211" y="2327"/>
                  </a:cubicBezTo>
                  <a:lnTo>
                    <a:pt x="2149" y="2491"/>
                  </a:lnTo>
                  <a:cubicBezTo>
                    <a:pt x="2097" y="2461"/>
                    <a:pt x="1995" y="2404"/>
                    <a:pt x="1836" y="2404"/>
                  </a:cubicBezTo>
                  <a:cubicBezTo>
                    <a:pt x="1645" y="2404"/>
                    <a:pt x="1589" y="2518"/>
                    <a:pt x="1589" y="2620"/>
                  </a:cubicBezTo>
                  <a:cubicBezTo>
                    <a:pt x="1589" y="2746"/>
                    <a:pt x="1665" y="2811"/>
                    <a:pt x="1881" y="2902"/>
                  </a:cubicBezTo>
                  <a:cubicBezTo>
                    <a:pt x="2136" y="3007"/>
                    <a:pt x="2265" y="3133"/>
                    <a:pt x="2265" y="3354"/>
                  </a:cubicBezTo>
                  <a:cubicBezTo>
                    <a:pt x="2265" y="3552"/>
                    <a:pt x="2129" y="3736"/>
                    <a:pt x="1874" y="3776"/>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en-US"/>
            </a:p>
          </p:txBody>
        </p:sp>
      </p:grpSp>
      <p:grpSp>
        <p:nvGrpSpPr>
          <p:cNvPr id="52" name="组合 51">
            <a:extLst>
              <a:ext uri="{FF2B5EF4-FFF2-40B4-BE49-F238E27FC236}">
                <a16:creationId xmlns:a16="http://schemas.microsoft.com/office/drawing/2014/main" id="{CE80A27A-67B4-4D1E-9192-BDBB04A941B4}"/>
              </a:ext>
            </a:extLst>
          </p:cNvPr>
          <p:cNvGrpSpPr/>
          <p:nvPr/>
        </p:nvGrpSpPr>
        <p:grpSpPr>
          <a:xfrm>
            <a:off x="1379017" y="4826618"/>
            <a:ext cx="5436000" cy="1385478"/>
            <a:chOff x="1375223" y="2417627"/>
            <a:chExt cx="4572000" cy="1385478"/>
          </a:xfrm>
        </p:grpSpPr>
        <p:sp>
          <p:nvSpPr>
            <p:cNvPr id="53" name="文本框 52">
              <a:extLst>
                <a:ext uri="{FF2B5EF4-FFF2-40B4-BE49-F238E27FC236}">
                  <a16:creationId xmlns:a16="http://schemas.microsoft.com/office/drawing/2014/main" id="{0443CD8D-468E-4A44-A2BA-F16D25FD57C1}"/>
                </a:ext>
              </a:extLst>
            </p:cNvPr>
            <p:cNvSpPr txBox="1"/>
            <p:nvPr/>
          </p:nvSpPr>
          <p:spPr>
            <a:xfrm>
              <a:off x="1375223" y="2889970"/>
              <a:ext cx="4572000" cy="91313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pPr>
              <a:r>
                <a:rPr lang="zh-CN" altLang="en-US" sz="1400">
                  <a:solidFill>
                    <a:schemeClr val="tx1">
                      <a:lumMod val="75000"/>
                      <a:lumOff val="25000"/>
                    </a:schemeClr>
                  </a:solidFill>
                  <a:latin typeface="阿里巴巴普惠体" panose="00020600040101010101" pitchFamily="18" charset="-122"/>
                </a:rPr>
                <a:t>是指人脑机能活动失调，丧失自知力，不能应付正常生活，不能与现实保持恰当接触的严重的心理障碍。属严重疾病，治愈难度较大。</a:t>
              </a:r>
              <a:endParaRPr lang="en-US" altLang="zh-CN" sz="1400">
                <a:solidFill>
                  <a:schemeClr val="tx1">
                    <a:lumMod val="75000"/>
                    <a:lumOff val="25000"/>
                  </a:schemeClr>
                </a:solidFill>
                <a:latin typeface="阿里巴巴普惠体" panose="00020600040101010101" pitchFamily="18" charset="-122"/>
                <a:ea typeface="阿里巴巴普惠体" panose="00020600040101010101" pitchFamily="18" charset="-122"/>
              </a:endParaRPr>
            </a:p>
          </p:txBody>
        </p:sp>
        <p:sp>
          <p:nvSpPr>
            <p:cNvPr id="54" name="文本框 53">
              <a:extLst>
                <a:ext uri="{FF2B5EF4-FFF2-40B4-BE49-F238E27FC236}">
                  <a16:creationId xmlns:a16="http://schemas.microsoft.com/office/drawing/2014/main" id="{CFB60ED8-7D19-4A92-A6F2-8A62562D6BF7}"/>
                </a:ext>
              </a:extLst>
            </p:cNvPr>
            <p:cNvSpPr txBox="1"/>
            <p:nvPr/>
          </p:nvSpPr>
          <p:spPr>
            <a:xfrm>
              <a:off x="1375225" y="2417627"/>
              <a:ext cx="2006848" cy="37170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zh-CN" altLang="en-US" sz="1600">
                  <a:solidFill>
                    <a:schemeClr val="tx1">
                      <a:lumMod val="75000"/>
                      <a:lumOff val="25000"/>
                    </a:schemeClr>
                  </a:solidFill>
                  <a:latin typeface="阿里巴巴普惠体" panose="00020600040101010101" pitchFamily="18" charset="-122"/>
                </a:rPr>
                <a:t>精神病</a:t>
              </a:r>
              <a:endParaRPr lang="en-US" altLang="zh-CN" sz="1600">
                <a:solidFill>
                  <a:schemeClr val="tx1">
                    <a:lumMod val="75000"/>
                    <a:lumOff val="25000"/>
                  </a:schemeClr>
                </a:solidFill>
                <a:latin typeface="阿里巴巴普惠体" panose="00020600040101010101" pitchFamily="18" charset="-122"/>
                <a:ea typeface="阿里巴巴普惠体" panose="00020600040101010101" pitchFamily="18" charset="-122"/>
              </a:endParaRPr>
            </a:p>
          </p:txBody>
        </p:sp>
        <p:sp>
          <p:nvSpPr>
            <p:cNvPr id="55" name="矩形: 圆角 54">
              <a:extLst>
                <a:ext uri="{FF2B5EF4-FFF2-40B4-BE49-F238E27FC236}">
                  <a16:creationId xmlns:a16="http://schemas.microsoft.com/office/drawing/2014/main" id="{7E4989FB-BDD3-4252-94CF-3A84DD9E3770}"/>
                </a:ext>
              </a:extLst>
            </p:cNvPr>
            <p:cNvSpPr/>
            <p:nvPr/>
          </p:nvSpPr>
          <p:spPr>
            <a:xfrm>
              <a:off x="1477525" y="2839429"/>
              <a:ext cx="540000" cy="45719"/>
            </a:xfrm>
            <a:prstGeom prst="roundRect">
              <a:avLst>
                <a:gd name="adj" fmla="val 50000"/>
              </a:avLst>
            </a:prstGeom>
            <a:solidFill>
              <a:srgbClr val="6F6D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solidFill>
                  <a:schemeClr val="tx1">
                    <a:lumMod val="75000"/>
                    <a:lumOff val="25000"/>
                  </a:schemeClr>
                </a:solidFill>
              </a:endParaRPr>
            </a:p>
          </p:txBody>
        </p:sp>
      </p:grpSp>
      <p:grpSp>
        <p:nvGrpSpPr>
          <p:cNvPr id="56" name="组合 55">
            <a:extLst>
              <a:ext uri="{FF2B5EF4-FFF2-40B4-BE49-F238E27FC236}">
                <a16:creationId xmlns:a16="http://schemas.microsoft.com/office/drawing/2014/main" id="{8112B57F-A0A0-48D6-B0D9-59739D5B8FEE}"/>
              </a:ext>
            </a:extLst>
          </p:cNvPr>
          <p:cNvGrpSpPr/>
          <p:nvPr/>
        </p:nvGrpSpPr>
        <p:grpSpPr>
          <a:xfrm>
            <a:off x="952643" y="4826618"/>
            <a:ext cx="407325" cy="407325"/>
            <a:chOff x="992436" y="1820941"/>
            <a:chExt cx="407325" cy="407325"/>
          </a:xfrm>
        </p:grpSpPr>
        <p:sp>
          <p:nvSpPr>
            <p:cNvPr id="57" name="菱形 56">
              <a:extLst>
                <a:ext uri="{FF2B5EF4-FFF2-40B4-BE49-F238E27FC236}">
                  <a16:creationId xmlns:a16="http://schemas.microsoft.com/office/drawing/2014/main" id="{20D84B2B-8707-408B-AEC5-0495EA328BF5}"/>
                </a:ext>
              </a:extLst>
            </p:cNvPr>
            <p:cNvSpPr/>
            <p:nvPr/>
          </p:nvSpPr>
          <p:spPr>
            <a:xfrm>
              <a:off x="992436" y="1820941"/>
              <a:ext cx="407325" cy="407325"/>
            </a:xfrm>
            <a:prstGeom prst="diamond">
              <a:avLst/>
            </a:prstGeom>
            <a:solidFill>
              <a:srgbClr val="6F6D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p>
          </p:txBody>
        </p:sp>
        <p:sp>
          <p:nvSpPr>
            <p:cNvPr id="58" name="dollar-bag_17794">
              <a:extLst>
                <a:ext uri="{FF2B5EF4-FFF2-40B4-BE49-F238E27FC236}">
                  <a16:creationId xmlns:a16="http://schemas.microsoft.com/office/drawing/2014/main" id="{5D8C173C-E300-4BA9-9AD1-C0DEC95B3E73}"/>
                </a:ext>
              </a:extLst>
            </p:cNvPr>
            <p:cNvSpPr>
              <a:spLocks noChangeAspect="1"/>
            </p:cNvSpPr>
            <p:nvPr/>
          </p:nvSpPr>
          <p:spPr>
            <a:xfrm>
              <a:off x="1110361" y="1916603"/>
              <a:ext cx="171475" cy="216000"/>
            </a:xfrm>
            <a:custGeom>
              <a:gdLst>
                <a:gd name="T0" fmla="*/ 3250 w 3635"/>
                <a:gd name="T1" fmla="*/ 2043 h 4701"/>
                <a:gd name="T2" fmla="*/ 2365 w 3635"/>
                <a:gd name="T3" fmla="*/ 1417 h 4701"/>
                <a:gd name="T4" fmla="*/ 2500 w 3635"/>
                <a:gd name="T5" fmla="*/ 1414 h 4701"/>
                <a:gd name="T6" fmla="*/ 3193 w 3635"/>
                <a:gd name="T7" fmla="*/ 1490 h 4701"/>
                <a:gd name="T8" fmla="*/ 3332 w 3635"/>
                <a:gd name="T9" fmla="*/ 1453 h 4701"/>
                <a:gd name="T10" fmla="*/ 2904 w 3635"/>
                <a:gd name="T11" fmla="*/ 1344 h 4701"/>
                <a:gd name="T12" fmla="*/ 2345 w 3635"/>
                <a:gd name="T13" fmla="*/ 1358 h 4701"/>
                <a:gd name="T14" fmla="*/ 2555 w 3635"/>
                <a:gd name="T15" fmla="*/ 1321 h 4701"/>
                <a:gd name="T16" fmla="*/ 3115 w 3635"/>
                <a:gd name="T17" fmla="*/ 1087 h 4701"/>
                <a:gd name="T18" fmla="*/ 3164 w 3635"/>
                <a:gd name="T19" fmla="*/ 986 h 4701"/>
                <a:gd name="T20" fmla="*/ 2816 w 3635"/>
                <a:gd name="T21" fmla="*/ 1081 h 4701"/>
                <a:gd name="T22" fmla="*/ 2629 w 3635"/>
                <a:gd name="T23" fmla="*/ 1209 h 4701"/>
                <a:gd name="T24" fmla="*/ 2181 w 3635"/>
                <a:gd name="T25" fmla="*/ 1292 h 4701"/>
                <a:gd name="T26" fmla="*/ 2603 w 3635"/>
                <a:gd name="T27" fmla="*/ 126 h 4701"/>
                <a:gd name="T28" fmla="*/ 2312 w 3635"/>
                <a:gd name="T29" fmla="*/ 78 h 4701"/>
                <a:gd name="T30" fmla="*/ 1847 w 3635"/>
                <a:gd name="T31" fmla="*/ 174 h 4701"/>
                <a:gd name="T32" fmla="*/ 1664 w 3635"/>
                <a:gd name="T33" fmla="*/ 170 h 4701"/>
                <a:gd name="T34" fmla="*/ 1483 w 3635"/>
                <a:gd name="T35" fmla="*/ 165 h 4701"/>
                <a:gd name="T36" fmla="*/ 893 w 3635"/>
                <a:gd name="T37" fmla="*/ 359 h 4701"/>
                <a:gd name="T38" fmla="*/ 1466 w 3635"/>
                <a:gd name="T39" fmla="*/ 1398 h 4701"/>
                <a:gd name="T40" fmla="*/ 115 w 3635"/>
                <a:gd name="T41" fmla="*/ 2775 h 4701"/>
                <a:gd name="T42" fmla="*/ 402 w 3635"/>
                <a:gd name="T43" fmla="*/ 4149 h 4701"/>
                <a:gd name="T44" fmla="*/ 1817 w 3635"/>
                <a:gd name="T45" fmla="*/ 4701 h 4701"/>
                <a:gd name="T46" fmla="*/ 3515 w 3635"/>
                <a:gd name="T47" fmla="*/ 3556 h 4701"/>
                <a:gd name="T48" fmla="*/ 3250 w 3635"/>
                <a:gd name="T49" fmla="*/ 2043 h 4701"/>
                <a:gd name="T50" fmla="*/ 1605 w 3635"/>
                <a:gd name="T51" fmla="*/ 329 h 4701"/>
                <a:gd name="T52" fmla="*/ 1781 w 3635"/>
                <a:gd name="T53" fmla="*/ 333 h 4701"/>
                <a:gd name="T54" fmla="*/ 1970 w 3635"/>
                <a:gd name="T55" fmla="*/ 338 h 4701"/>
                <a:gd name="T56" fmla="*/ 2287 w 3635"/>
                <a:gd name="T57" fmla="*/ 306 h 4701"/>
                <a:gd name="T58" fmla="*/ 2077 w 3635"/>
                <a:gd name="T59" fmla="*/ 444 h 4701"/>
                <a:gd name="T60" fmla="*/ 1157 w 3635"/>
                <a:gd name="T61" fmla="*/ 446 h 4701"/>
                <a:gd name="T62" fmla="*/ 1605 w 3635"/>
                <a:gd name="T63" fmla="*/ 329 h 4701"/>
                <a:gd name="T64" fmla="*/ 1874 w 3635"/>
                <a:gd name="T65" fmla="*/ 3776 h 4701"/>
                <a:gd name="T66" fmla="*/ 1874 w 3635"/>
                <a:gd name="T67" fmla="*/ 4034 h 4701"/>
                <a:gd name="T68" fmla="*/ 1717 w 3635"/>
                <a:gd name="T69" fmla="*/ 4034 h 4701"/>
                <a:gd name="T70" fmla="*/ 1717 w 3635"/>
                <a:gd name="T71" fmla="*/ 3786 h 4701"/>
                <a:gd name="T72" fmla="*/ 1340 w 3635"/>
                <a:gd name="T73" fmla="*/ 3677 h 4701"/>
                <a:gd name="T74" fmla="*/ 1400 w 3635"/>
                <a:gd name="T75" fmla="*/ 3510 h 4701"/>
                <a:gd name="T76" fmla="*/ 1755 w 3635"/>
                <a:gd name="T77" fmla="*/ 3617 h 4701"/>
                <a:gd name="T78" fmla="*/ 2034 w 3635"/>
                <a:gd name="T79" fmla="*/ 3374 h 4701"/>
                <a:gd name="T80" fmla="*/ 1769 w 3635"/>
                <a:gd name="T81" fmla="*/ 3079 h 4701"/>
                <a:gd name="T82" fmla="*/ 1360 w 3635"/>
                <a:gd name="T83" fmla="*/ 2647 h 4701"/>
                <a:gd name="T84" fmla="*/ 1732 w 3635"/>
                <a:gd name="T85" fmla="*/ 2248 h 4701"/>
                <a:gd name="T86" fmla="*/ 1732 w 3635"/>
                <a:gd name="T87" fmla="*/ 2000 h 4701"/>
                <a:gd name="T88" fmla="*/ 1889 w 3635"/>
                <a:gd name="T89" fmla="*/ 2000 h 4701"/>
                <a:gd name="T90" fmla="*/ 1888 w 3635"/>
                <a:gd name="T91" fmla="*/ 2240 h 4701"/>
                <a:gd name="T92" fmla="*/ 2211 w 3635"/>
                <a:gd name="T93" fmla="*/ 2327 h 4701"/>
                <a:gd name="T94" fmla="*/ 2149 w 3635"/>
                <a:gd name="T95" fmla="*/ 2491 h 4701"/>
                <a:gd name="T96" fmla="*/ 1836 w 3635"/>
                <a:gd name="T97" fmla="*/ 2404 h 4701"/>
                <a:gd name="T98" fmla="*/ 1589 w 3635"/>
                <a:gd name="T99" fmla="*/ 2620 h 4701"/>
                <a:gd name="T100" fmla="*/ 1881 w 3635"/>
                <a:gd name="T101" fmla="*/ 2902 h 4701"/>
                <a:gd name="T102" fmla="*/ 2265 w 3635"/>
                <a:gd name="T103" fmla="*/ 3354 h 4701"/>
                <a:gd name="T104" fmla="*/ 1874 w 3635"/>
                <a:gd name="T105" fmla="*/ 3776 h 47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635" h="4701">
                  <a:moveTo>
                    <a:pt x="3250" y="2043"/>
                  </a:moveTo>
                  <a:cubicBezTo>
                    <a:pt x="3034" y="1723"/>
                    <a:pt x="2729" y="1509"/>
                    <a:pt x="2365" y="1417"/>
                  </a:cubicBezTo>
                  <a:cubicBezTo>
                    <a:pt x="2410" y="1417"/>
                    <a:pt x="2456" y="1416"/>
                    <a:pt x="2500" y="1414"/>
                  </a:cubicBezTo>
                  <a:cubicBezTo>
                    <a:pt x="2679" y="1408"/>
                    <a:pt x="3072" y="1316"/>
                    <a:pt x="3193" y="1490"/>
                  </a:cubicBezTo>
                  <a:cubicBezTo>
                    <a:pt x="3217" y="1524"/>
                    <a:pt x="3342" y="1468"/>
                    <a:pt x="3332" y="1453"/>
                  </a:cubicBezTo>
                  <a:cubicBezTo>
                    <a:pt x="3242" y="1324"/>
                    <a:pt x="3042" y="1341"/>
                    <a:pt x="2904" y="1344"/>
                  </a:cubicBezTo>
                  <a:cubicBezTo>
                    <a:pt x="2730" y="1349"/>
                    <a:pt x="2528" y="1384"/>
                    <a:pt x="2345" y="1358"/>
                  </a:cubicBezTo>
                  <a:cubicBezTo>
                    <a:pt x="2415" y="1351"/>
                    <a:pt x="2485" y="1340"/>
                    <a:pt x="2555" y="1321"/>
                  </a:cubicBezTo>
                  <a:cubicBezTo>
                    <a:pt x="2757" y="1266"/>
                    <a:pt x="2892" y="1086"/>
                    <a:pt x="3115" y="1087"/>
                  </a:cubicBezTo>
                  <a:cubicBezTo>
                    <a:pt x="3139" y="1081"/>
                    <a:pt x="3202" y="987"/>
                    <a:pt x="3164" y="986"/>
                  </a:cubicBezTo>
                  <a:cubicBezTo>
                    <a:pt x="3034" y="986"/>
                    <a:pt x="2929" y="1016"/>
                    <a:pt x="2816" y="1081"/>
                  </a:cubicBezTo>
                  <a:cubicBezTo>
                    <a:pt x="2751" y="1118"/>
                    <a:pt x="2692" y="1168"/>
                    <a:pt x="2629" y="1209"/>
                  </a:cubicBezTo>
                  <a:cubicBezTo>
                    <a:pt x="2499" y="1292"/>
                    <a:pt x="2336" y="1296"/>
                    <a:pt x="2181" y="1292"/>
                  </a:cubicBezTo>
                  <a:cubicBezTo>
                    <a:pt x="2457" y="910"/>
                    <a:pt x="2694" y="338"/>
                    <a:pt x="2603" y="126"/>
                  </a:cubicBezTo>
                  <a:cubicBezTo>
                    <a:pt x="2560" y="25"/>
                    <a:pt x="2452" y="0"/>
                    <a:pt x="2312" y="78"/>
                  </a:cubicBezTo>
                  <a:cubicBezTo>
                    <a:pt x="2162" y="163"/>
                    <a:pt x="1992" y="174"/>
                    <a:pt x="1847" y="174"/>
                  </a:cubicBezTo>
                  <a:cubicBezTo>
                    <a:pt x="1786" y="174"/>
                    <a:pt x="1724" y="172"/>
                    <a:pt x="1664" y="170"/>
                  </a:cubicBezTo>
                  <a:cubicBezTo>
                    <a:pt x="1603" y="167"/>
                    <a:pt x="1542" y="165"/>
                    <a:pt x="1483" y="165"/>
                  </a:cubicBezTo>
                  <a:cubicBezTo>
                    <a:pt x="1287" y="165"/>
                    <a:pt x="1064" y="188"/>
                    <a:pt x="893" y="359"/>
                  </a:cubicBezTo>
                  <a:cubicBezTo>
                    <a:pt x="759" y="498"/>
                    <a:pt x="939" y="1065"/>
                    <a:pt x="1466" y="1398"/>
                  </a:cubicBezTo>
                  <a:cubicBezTo>
                    <a:pt x="532" y="1536"/>
                    <a:pt x="256" y="2162"/>
                    <a:pt x="115" y="2775"/>
                  </a:cubicBezTo>
                  <a:cubicBezTo>
                    <a:pt x="0" y="3275"/>
                    <a:pt x="105" y="3776"/>
                    <a:pt x="402" y="4149"/>
                  </a:cubicBezTo>
                  <a:cubicBezTo>
                    <a:pt x="686" y="4505"/>
                    <a:pt x="1337" y="4701"/>
                    <a:pt x="1817" y="4701"/>
                  </a:cubicBezTo>
                  <a:cubicBezTo>
                    <a:pt x="2946" y="4701"/>
                    <a:pt x="3375" y="4232"/>
                    <a:pt x="3515" y="3556"/>
                  </a:cubicBezTo>
                  <a:cubicBezTo>
                    <a:pt x="3635" y="3033"/>
                    <a:pt x="3536" y="2467"/>
                    <a:pt x="3250" y="2043"/>
                  </a:cubicBezTo>
                  <a:close/>
                  <a:moveTo>
                    <a:pt x="1605" y="329"/>
                  </a:moveTo>
                  <a:cubicBezTo>
                    <a:pt x="1663" y="329"/>
                    <a:pt x="1722" y="331"/>
                    <a:pt x="1781" y="333"/>
                  </a:cubicBezTo>
                  <a:cubicBezTo>
                    <a:pt x="1844" y="335"/>
                    <a:pt x="1907" y="338"/>
                    <a:pt x="1970" y="338"/>
                  </a:cubicBezTo>
                  <a:cubicBezTo>
                    <a:pt x="2064" y="338"/>
                    <a:pt x="2174" y="332"/>
                    <a:pt x="2287" y="306"/>
                  </a:cubicBezTo>
                  <a:cubicBezTo>
                    <a:pt x="2216" y="349"/>
                    <a:pt x="2145" y="396"/>
                    <a:pt x="2077" y="444"/>
                  </a:cubicBezTo>
                  <a:cubicBezTo>
                    <a:pt x="1745" y="672"/>
                    <a:pt x="1482" y="852"/>
                    <a:pt x="1157" y="446"/>
                  </a:cubicBezTo>
                  <a:cubicBezTo>
                    <a:pt x="1285" y="345"/>
                    <a:pt x="1447" y="329"/>
                    <a:pt x="1605" y="329"/>
                  </a:cubicBezTo>
                  <a:close/>
                  <a:moveTo>
                    <a:pt x="1874" y="3776"/>
                  </a:moveTo>
                  <a:lnTo>
                    <a:pt x="1874" y="4034"/>
                  </a:lnTo>
                  <a:lnTo>
                    <a:pt x="1717" y="4034"/>
                  </a:lnTo>
                  <a:lnTo>
                    <a:pt x="1717" y="3786"/>
                  </a:lnTo>
                  <a:cubicBezTo>
                    <a:pt x="1574" y="3783"/>
                    <a:pt x="1427" y="3738"/>
                    <a:pt x="1340" y="3677"/>
                  </a:cubicBezTo>
                  <a:lnTo>
                    <a:pt x="1400" y="3510"/>
                  </a:lnTo>
                  <a:cubicBezTo>
                    <a:pt x="1487" y="3567"/>
                    <a:pt x="1616" y="3617"/>
                    <a:pt x="1755" y="3617"/>
                  </a:cubicBezTo>
                  <a:cubicBezTo>
                    <a:pt x="1930" y="3617"/>
                    <a:pt x="2034" y="3515"/>
                    <a:pt x="2034" y="3374"/>
                  </a:cubicBezTo>
                  <a:cubicBezTo>
                    <a:pt x="2034" y="3238"/>
                    <a:pt x="1953" y="3153"/>
                    <a:pt x="1769" y="3079"/>
                  </a:cubicBezTo>
                  <a:cubicBezTo>
                    <a:pt x="1517" y="2979"/>
                    <a:pt x="1360" y="2863"/>
                    <a:pt x="1360" y="2647"/>
                  </a:cubicBezTo>
                  <a:cubicBezTo>
                    <a:pt x="1360" y="2441"/>
                    <a:pt x="1506" y="2285"/>
                    <a:pt x="1732" y="2248"/>
                  </a:cubicBezTo>
                  <a:lnTo>
                    <a:pt x="1732" y="2000"/>
                  </a:lnTo>
                  <a:lnTo>
                    <a:pt x="1889" y="2000"/>
                  </a:lnTo>
                  <a:lnTo>
                    <a:pt x="1888" y="2240"/>
                  </a:lnTo>
                  <a:cubicBezTo>
                    <a:pt x="2035" y="2245"/>
                    <a:pt x="2136" y="2285"/>
                    <a:pt x="2211" y="2327"/>
                  </a:cubicBezTo>
                  <a:lnTo>
                    <a:pt x="2149" y="2491"/>
                  </a:lnTo>
                  <a:cubicBezTo>
                    <a:pt x="2097" y="2461"/>
                    <a:pt x="1995" y="2404"/>
                    <a:pt x="1836" y="2404"/>
                  </a:cubicBezTo>
                  <a:cubicBezTo>
                    <a:pt x="1645" y="2404"/>
                    <a:pt x="1589" y="2518"/>
                    <a:pt x="1589" y="2620"/>
                  </a:cubicBezTo>
                  <a:cubicBezTo>
                    <a:pt x="1589" y="2746"/>
                    <a:pt x="1665" y="2811"/>
                    <a:pt x="1881" y="2902"/>
                  </a:cubicBezTo>
                  <a:cubicBezTo>
                    <a:pt x="2136" y="3007"/>
                    <a:pt x="2265" y="3133"/>
                    <a:pt x="2265" y="3354"/>
                  </a:cubicBezTo>
                  <a:cubicBezTo>
                    <a:pt x="2265" y="3552"/>
                    <a:pt x="2129" y="3736"/>
                    <a:pt x="1874" y="3776"/>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en-US"/>
            </a:p>
          </p:txBody>
        </p:sp>
      </p:grpSp>
      <p:grpSp>
        <p:nvGrpSpPr>
          <p:cNvPr id="59" name="组合 58">
            <a:extLst>
              <a:ext uri="{FF2B5EF4-FFF2-40B4-BE49-F238E27FC236}">
                <a16:creationId xmlns:a16="http://schemas.microsoft.com/office/drawing/2014/main" id="{FBC0BDC6-2292-4025-9960-8C7F9859BD50}"/>
              </a:ext>
            </a:extLst>
          </p:cNvPr>
          <p:cNvGrpSpPr/>
          <p:nvPr/>
        </p:nvGrpSpPr>
        <p:grpSpPr>
          <a:xfrm>
            <a:off x="1379017" y="3612602"/>
            <a:ext cx="5436000" cy="1105401"/>
            <a:chOff x="1375223" y="2417627"/>
            <a:chExt cx="4572000" cy="1105401"/>
          </a:xfrm>
        </p:grpSpPr>
        <p:sp>
          <p:nvSpPr>
            <p:cNvPr id="60" name="文本框 59">
              <a:extLst>
                <a:ext uri="{FF2B5EF4-FFF2-40B4-BE49-F238E27FC236}">
                  <a16:creationId xmlns:a16="http://schemas.microsoft.com/office/drawing/2014/main" id="{F8AD9B31-4594-4D74-B791-F65A1EB87BE2}"/>
                </a:ext>
              </a:extLst>
            </p:cNvPr>
            <p:cNvSpPr txBox="1"/>
            <p:nvPr/>
          </p:nvSpPr>
          <p:spPr>
            <a:xfrm>
              <a:off x="1375223" y="2889970"/>
              <a:ext cx="4572000" cy="63305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pPr>
              <a:r>
                <a:rPr lang="zh-CN" altLang="en-US" sz="1400">
                  <a:solidFill>
                    <a:schemeClr val="tx1">
                      <a:lumMod val="75000"/>
                      <a:lumOff val="25000"/>
                    </a:schemeClr>
                  </a:solidFill>
                  <a:latin typeface="阿里巴巴普惠体" panose="00020600040101010101" pitchFamily="18" charset="-122"/>
                </a:rPr>
                <a:t>主要是指神经症、人格异常和性心理障碍等轻度心理失调。属疾病，可治疗。</a:t>
              </a:r>
              <a:endParaRPr lang="en-US" altLang="zh-CN" sz="1400">
                <a:solidFill>
                  <a:schemeClr val="tx1">
                    <a:lumMod val="75000"/>
                    <a:lumOff val="25000"/>
                  </a:schemeClr>
                </a:solidFill>
                <a:latin typeface="阿里巴巴普惠体" panose="00020600040101010101" pitchFamily="18" charset="-122"/>
                <a:ea typeface="阿里巴巴普惠体" panose="00020600040101010101" pitchFamily="18" charset="-122"/>
              </a:endParaRPr>
            </a:p>
          </p:txBody>
        </p:sp>
        <p:sp>
          <p:nvSpPr>
            <p:cNvPr id="61" name="文本框 60">
              <a:extLst>
                <a:ext uri="{FF2B5EF4-FFF2-40B4-BE49-F238E27FC236}">
                  <a16:creationId xmlns:a16="http://schemas.microsoft.com/office/drawing/2014/main" id="{5E488C0B-B1BC-45B6-84A8-73FB373F4E12}"/>
                </a:ext>
              </a:extLst>
            </p:cNvPr>
            <p:cNvSpPr txBox="1"/>
            <p:nvPr/>
          </p:nvSpPr>
          <p:spPr>
            <a:xfrm>
              <a:off x="1375225" y="2417627"/>
              <a:ext cx="2006848" cy="37170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zh-CN" altLang="en-US" sz="1600">
                  <a:solidFill>
                    <a:schemeClr val="tx1">
                      <a:lumMod val="75000"/>
                      <a:lumOff val="25000"/>
                    </a:schemeClr>
                  </a:solidFill>
                  <a:latin typeface="阿里巴巴普惠体" panose="00020600040101010101" pitchFamily="18" charset="-122"/>
                </a:rPr>
                <a:t>心理障碍</a:t>
              </a:r>
              <a:endParaRPr lang="en-US" altLang="zh-CN" sz="1600">
                <a:solidFill>
                  <a:schemeClr val="tx1">
                    <a:lumMod val="75000"/>
                    <a:lumOff val="25000"/>
                  </a:schemeClr>
                </a:solidFill>
                <a:latin typeface="阿里巴巴普惠体" panose="00020600040101010101" pitchFamily="18" charset="-122"/>
                <a:ea typeface="阿里巴巴普惠体" panose="00020600040101010101" pitchFamily="18" charset="-122"/>
              </a:endParaRPr>
            </a:p>
          </p:txBody>
        </p:sp>
        <p:sp>
          <p:nvSpPr>
            <p:cNvPr id="62" name="矩形: 圆角 61">
              <a:extLst>
                <a:ext uri="{FF2B5EF4-FFF2-40B4-BE49-F238E27FC236}">
                  <a16:creationId xmlns:a16="http://schemas.microsoft.com/office/drawing/2014/main" id="{BB476651-B102-4197-9CF8-F36312F03BAF}"/>
                </a:ext>
              </a:extLst>
            </p:cNvPr>
            <p:cNvSpPr/>
            <p:nvPr/>
          </p:nvSpPr>
          <p:spPr>
            <a:xfrm>
              <a:off x="1477525" y="2839429"/>
              <a:ext cx="540000" cy="45719"/>
            </a:xfrm>
            <a:prstGeom prst="roundRect">
              <a:avLst>
                <a:gd name="adj" fmla="val 50000"/>
              </a:avLst>
            </a:prstGeom>
            <a:solidFill>
              <a:srgbClr val="E8B17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solidFill>
                  <a:schemeClr val="tx1">
                    <a:lumMod val="75000"/>
                    <a:lumOff val="25000"/>
                  </a:schemeClr>
                </a:solidFill>
              </a:endParaRPr>
            </a:p>
          </p:txBody>
        </p:sp>
      </p:grpSp>
    </p:spTree>
    <p:extLst>
      <p:ext uri="{BB962C8B-B14F-4D97-AF65-F5344CB8AC3E}">
        <p14:creationId xmlns:p14="http://schemas.microsoft.com/office/powerpoint/2010/main" val="30053608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nodeType="afterEffect">
                                  <p:stCondLst>
                                    <p:cond delay="0"/>
                                  </p:stCondLst>
                                  <p:childTnLst>
                                    <p:set>
                                      <p:cBhvr>
                                        <p:cTn id="6" dur="1" fill="hold">
                                          <p:stCondLst>
                                            <p:cond delay="0"/>
                                          </p:stCondLst>
                                        </p:cTn>
                                        <p:tgtEl>
                                          <p:spTgt spid="42"/>
                                        </p:tgtEl>
                                        <p:attrNameLst>
                                          <p:attrName>style.visibility</p:attrName>
                                        </p:attrNameLst>
                                      </p:cBhvr>
                                      <p:to>
                                        <p:strVal val="visible"/>
                                      </p:to>
                                    </p:set>
                                    <p:animEffect transition="in" filter="wipe(left)">
                                      <p:cBhvr>
                                        <p:cTn id="7" dur="500"/>
                                        <p:tgtEl>
                                          <p:spTgt spid="42"/>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48"/>
                                        </p:tgtEl>
                                        <p:attrNameLst>
                                          <p:attrName>style.visibility</p:attrName>
                                        </p:attrNameLst>
                                      </p:cBhvr>
                                      <p:to>
                                        <p:strVal val="visible"/>
                                      </p:to>
                                    </p:set>
                                    <p:animEffect transition="in" filter="wipe(left)">
                                      <p:cBhvr>
                                        <p:cTn id="12" dur="500"/>
                                        <p:tgtEl>
                                          <p:spTgt spid="48"/>
                                        </p:tgtEl>
                                      </p:cBhvr>
                                    </p:animEffect>
                                  </p:childTnLst>
                                </p:cTn>
                              </p:par>
                            </p:childTnLst>
                          </p:cTn>
                        </p:par>
                      </p:childTnLst>
                    </p:cTn>
                  </p:par>
                  <p:par>
                    <p:cTn id="13" fill="hold" nodeType="clickPar">
                      <p:stCondLst>
                        <p:cond delay="indefinite"/>
                        <p:cond evt="onBegin" delay="0">
                          <p:tn val="12"/>
                        </p:cond>
                      </p:stCondLst>
                      <p:childTnLst>
                        <p:par>
                          <p:cTn id="14" fill="hold">
                            <p:stCondLst>
                              <p:cond delay="0"/>
                            </p:stCondLst>
                            <p:childTnLst>
                              <p:par>
                                <p:cTn id="15" presetID="22" presetClass="entr" presetSubtype="8" dur="500" fill="hold" nodeType="clickEffect">
                                  <p:stCondLst>
                                    <p:cond delay="0"/>
                                  </p:stCondLst>
                                  <p:childTnLst>
                                    <p:set>
                                      <p:cBhvr>
                                        <p:cTn id="16" dur="1" fill="hold">
                                          <p:stCondLst>
                                            <p:cond delay="0"/>
                                          </p:stCondLst>
                                        </p:cTn>
                                        <p:tgtEl>
                                          <p:spTgt spid="47"/>
                                        </p:tgtEl>
                                        <p:attrNameLst>
                                          <p:attrName>style.visibility</p:attrName>
                                        </p:attrNameLst>
                                      </p:cBhvr>
                                      <p:to>
                                        <p:strVal val="visible"/>
                                      </p:to>
                                    </p:set>
                                    <p:animEffect transition="in" filter="wipe(left)">
                                      <p:cBhvr>
                                        <p:cTn id="17" dur="500"/>
                                        <p:tgtEl>
                                          <p:spTgt spid="47"/>
                                        </p:tgtEl>
                                      </p:cBhvr>
                                    </p:animEffect>
                                  </p:childTnLst>
                                </p:cTn>
                              </p:par>
                              <p:par>
                                <p:cTn id="18" presetID="22" presetClass="entr" presetSubtype="8" dur="500" fill="hold" nodeType="withEffect">
                                  <p:stCondLst>
                                    <p:cond delay="0"/>
                                  </p:stCondLst>
                                  <p:childTnLst>
                                    <p:set>
                                      <p:cBhvr>
                                        <p:cTn id="19" dur="1" fill="hold">
                                          <p:stCondLst>
                                            <p:cond delay="0"/>
                                          </p:stCondLst>
                                        </p:cTn>
                                        <p:tgtEl>
                                          <p:spTgt spid="38"/>
                                        </p:tgtEl>
                                        <p:attrNameLst>
                                          <p:attrName>style.visibility</p:attrName>
                                        </p:attrNameLst>
                                      </p:cBhvr>
                                      <p:to>
                                        <p:strVal val="visible"/>
                                      </p:to>
                                    </p:set>
                                    <p:animEffect transition="in" filter="wipe(left)">
                                      <p:cBhvr>
                                        <p:cTn id="20" dur="500"/>
                                        <p:tgtEl>
                                          <p:spTgt spid="38"/>
                                        </p:tgtEl>
                                      </p:cBhvr>
                                    </p:animEffect>
                                  </p:childTnLst>
                                </p:cTn>
                              </p:par>
                              <p:par>
                                <p:cTn id="21" presetID="22" presetClass="entr" presetSubtype="8" dur="500" fill="hold" nodeType="withEffect">
                                  <p:stCondLst>
                                    <p:cond delay="0"/>
                                  </p:stCondLst>
                                  <p:childTnLst>
                                    <p:set>
                                      <p:cBhvr>
                                        <p:cTn id="22" dur="1" fill="hold">
                                          <p:stCondLst>
                                            <p:cond delay="0"/>
                                          </p:stCondLst>
                                        </p:cTn>
                                        <p:tgtEl>
                                          <p:spTgt spid="49"/>
                                        </p:tgtEl>
                                        <p:attrNameLst>
                                          <p:attrName>style.visibility</p:attrName>
                                        </p:attrNameLst>
                                      </p:cBhvr>
                                      <p:to>
                                        <p:strVal val="visible"/>
                                      </p:to>
                                    </p:set>
                                    <p:animEffect transition="in" filter="wipe(left)">
                                      <p:cBhvr>
                                        <p:cTn id="23" dur="500"/>
                                        <p:tgtEl>
                                          <p:spTgt spid="49"/>
                                        </p:tgtEl>
                                      </p:cBhvr>
                                    </p:animEffect>
                                  </p:childTnLst>
                                </p:cTn>
                              </p:par>
                              <p:par>
                                <p:cTn id="24" presetID="22" presetClass="entr" presetSubtype="8" dur="500" fill="hold" nodeType="withEffect">
                                  <p:stCondLst>
                                    <p:cond delay="0"/>
                                  </p:stCondLst>
                                  <p:childTnLst>
                                    <p:set>
                                      <p:cBhvr>
                                        <p:cTn id="25" dur="1" fill="hold">
                                          <p:stCondLst>
                                            <p:cond delay="0"/>
                                          </p:stCondLst>
                                        </p:cTn>
                                        <p:tgtEl>
                                          <p:spTgt spid="59"/>
                                        </p:tgtEl>
                                        <p:attrNameLst>
                                          <p:attrName>style.visibility</p:attrName>
                                        </p:attrNameLst>
                                      </p:cBhvr>
                                      <p:to>
                                        <p:strVal val="visible"/>
                                      </p:to>
                                    </p:set>
                                    <p:animEffect transition="in" filter="wipe(left)">
                                      <p:cBhvr>
                                        <p:cTn id="26" dur="500"/>
                                        <p:tgtEl>
                                          <p:spTgt spid="59"/>
                                        </p:tgtEl>
                                      </p:cBhvr>
                                    </p:animEffect>
                                  </p:childTnLst>
                                </p:cTn>
                              </p:par>
                              <p:par>
                                <p:cTn id="27" presetID="22" presetClass="entr" presetSubtype="8" dur="500" fill="hold" nodeType="withEffect">
                                  <p:stCondLst>
                                    <p:cond delay="0"/>
                                  </p:stCondLst>
                                  <p:childTnLst>
                                    <p:set>
                                      <p:cBhvr>
                                        <p:cTn id="28" dur="1" fill="hold">
                                          <p:stCondLst>
                                            <p:cond delay="0"/>
                                          </p:stCondLst>
                                        </p:cTn>
                                        <p:tgtEl>
                                          <p:spTgt spid="56"/>
                                        </p:tgtEl>
                                        <p:attrNameLst>
                                          <p:attrName>style.visibility</p:attrName>
                                        </p:attrNameLst>
                                      </p:cBhvr>
                                      <p:to>
                                        <p:strVal val="visible"/>
                                      </p:to>
                                    </p:set>
                                    <p:animEffect transition="in" filter="wipe(left)">
                                      <p:cBhvr>
                                        <p:cTn id="29" dur="500"/>
                                        <p:tgtEl>
                                          <p:spTgt spid="56"/>
                                        </p:tgtEl>
                                      </p:cBhvr>
                                    </p:animEffect>
                                  </p:childTnLst>
                                </p:cTn>
                              </p:par>
                              <p:par>
                                <p:cTn id="30" presetID="22" presetClass="entr" presetSubtype="8" dur="500" fill="hold" nodeType="withEffect">
                                  <p:stCondLst>
                                    <p:cond delay="0"/>
                                  </p:stCondLst>
                                  <p:childTnLst>
                                    <p:set>
                                      <p:cBhvr>
                                        <p:cTn id="31" dur="1" fill="hold">
                                          <p:stCondLst>
                                            <p:cond delay="0"/>
                                          </p:stCondLst>
                                        </p:cTn>
                                        <p:tgtEl>
                                          <p:spTgt spid="52"/>
                                        </p:tgtEl>
                                        <p:attrNameLst>
                                          <p:attrName>style.visibility</p:attrName>
                                        </p:attrNameLst>
                                      </p:cBhvr>
                                      <p:to>
                                        <p:strVal val="visible"/>
                                      </p:to>
                                    </p:set>
                                    <p:animEffect transition="in" filter="wipe(left)">
                                      <p:cBhvr>
                                        <p:cTn id="32" dur="500"/>
                                        <p:tgtEl>
                                          <p:spTgt spid="52"/>
                                        </p:tgtEl>
                                      </p:cBhvr>
                                    </p:animEffect>
                                  </p:childTnLst>
                                </p:cTn>
                              </p:par>
                            </p:childTnLst>
                          </p:cTn>
                        </p:par>
                      </p:childTnLst>
                    </p:cTn>
                  </p:par>
                  <p:par>
                    <p:cTn id="33" fill="hold" nodeType="clickPar">
                      <p:stCondLst>
                        <p:cond delay="indefinite"/>
                        <p:cond evt="onBegin" delay="0">
                          <p:tn val="32"/>
                        </p:cond>
                      </p:stCondLst>
                      <p:childTnLst>
                        <p:par>
                          <p:cTn id="34" fill="hold">
                            <p:stCondLst>
                              <p:cond delay="0"/>
                            </p:stCondLst>
                            <p:childTnLst>
                              <p:par>
                                <p:cTn id="35" presetID="2" presetClass="entr" presetSubtype="4" dur="500" fill="hold" nodeType="clickEffect">
                                  <p:stCondLst>
                                    <p:cond delay="0"/>
                                  </p:stCondLst>
                                  <p:childTnLst>
                                    <p:set>
                                      <p:cBhvr>
                                        <p:cTn id="36" dur="1" fill="hold">
                                          <p:stCondLst>
                                            <p:cond delay="0"/>
                                          </p:stCondLst>
                                        </p:cTn>
                                        <p:tgtEl>
                                          <p:spTgt spid="2"/>
                                        </p:tgtEl>
                                        <p:attrNameLst>
                                          <p:attrName>style.visibility</p:attrName>
                                        </p:attrNameLst>
                                      </p:cBhvr>
                                      <p:to>
                                        <p:strVal val="visible"/>
                                      </p:to>
                                    </p:set>
                                    <p:anim calcmode="lin" valueType="num">
                                      <p:cBhvr additive="base">
                                        <p:cTn id="37" dur="500" fill="hold"/>
                                        <p:tgtEl>
                                          <p:spTgt spid="2"/>
                                        </p:tgtEl>
                                        <p:attrNameLst>
                                          <p:attrName>ppt_x</p:attrName>
                                        </p:attrNameLst>
                                      </p:cBhvr>
                                      <p:tavLst>
                                        <p:tav tm="0">
                                          <p:val>
                                            <p:strVal val="#ppt_x"/>
                                          </p:val>
                                        </p:tav>
                                        <p:tav tm="100000">
                                          <p:val>
                                            <p:strVal val="#ppt_x"/>
                                          </p:val>
                                        </p:tav>
                                      </p:tavLst>
                                    </p:anim>
                                    <p:anim calcmode="lin" valueType="num">
                                      <p:cBhvr additive="base">
                                        <p:cTn id="3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组合 3">
            <a:extLst>
              <a:ext uri="{FF2B5EF4-FFF2-40B4-BE49-F238E27FC236}">
                <a16:creationId xmlns:a16="http://schemas.microsoft.com/office/drawing/2014/main" id="{F13C2796-F867-4339-96C0-EB5E86BF4550}"/>
              </a:ext>
            </a:extLst>
          </p:cNvPr>
          <p:cNvGrpSpPr/>
          <p:nvPr/>
        </p:nvGrpSpPr>
        <p:grpSpPr>
          <a:xfrm>
            <a:off x="720681" y="636225"/>
            <a:ext cx="7477736" cy="646331"/>
            <a:chOff x="2005898" y="2258400"/>
            <a:chExt cx="7477736" cy="646331"/>
          </a:xfrm>
          <a:solidFill>
            <a:srgbClr val="6F6D54"/>
          </a:solidFill>
        </p:grpSpPr>
        <p:sp>
          <p:nvSpPr>
            <p:cNvPr id="5" name="文本框 4">
              <a:extLst>
                <a:ext uri="{FF2B5EF4-FFF2-40B4-BE49-F238E27FC236}">
                  <a16:creationId xmlns:a16="http://schemas.microsoft.com/office/drawing/2014/main" id="{9D0041D3-F29D-449F-AC56-52A8B3D6E783}"/>
                </a:ext>
              </a:extLst>
            </p:cNvPr>
            <p:cNvSpPr txBox="1"/>
            <p:nvPr/>
          </p:nvSpPr>
          <p:spPr>
            <a:xfrm>
              <a:off x="2571634" y="2258400"/>
              <a:ext cx="6912000" cy="646331"/>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rgbClr val="6F6D54"/>
                  </a:solidFill>
                  <a:latin typeface="锐字真言体免费商用" panose="02010600030101010101" pitchFamily="2" charset="-122"/>
                  <a:ea typeface="锐字真言体免费商用" panose="02010600030101010101" pitchFamily="2" charset="-122"/>
                  <a:sym typeface="思源黑体" panose="020b0500000000000000" pitchFamily="34" charset="-122"/>
                </a:rPr>
                <a:t>教师的仪表风度</a:t>
              </a:r>
            </a:p>
          </p:txBody>
        </p:sp>
        <p:grpSp>
          <p:nvGrpSpPr>
            <p:cNvPr id="6" name="组合 5">
              <a:extLst>
                <a:ext uri="{FF2B5EF4-FFF2-40B4-BE49-F238E27FC236}">
                  <a16:creationId xmlns:a16="http://schemas.microsoft.com/office/drawing/2014/main" id="{776BC070-EB6B-4035-A16C-0EE21B061A44}"/>
                </a:ext>
              </a:extLst>
            </p:cNvPr>
            <p:cNvGrpSpPr/>
            <p:nvPr/>
          </p:nvGrpSpPr>
          <p:grpSpPr>
            <a:xfrm>
              <a:off x="2005898" y="2286217"/>
              <a:ext cx="507369" cy="507369"/>
              <a:chOff x="2005898" y="2286217"/>
              <a:chExt cx="507369" cy="507369"/>
            </a:xfrm>
            <a:grpFill/>
          </p:grpSpPr>
          <p:sp>
            <p:nvSpPr>
              <p:cNvPr id="7" name="椭圆 6">
                <a:extLst>
                  <a:ext uri="{FF2B5EF4-FFF2-40B4-BE49-F238E27FC236}">
                    <a16:creationId xmlns:a16="http://schemas.microsoft.com/office/drawing/2014/main" id="{5ED1D222-288E-4645-A149-043B75FDAC11}"/>
                  </a:ext>
                </a:extLst>
              </p:cNvPr>
              <p:cNvSpPr/>
              <p:nvPr/>
            </p:nvSpPr>
            <p:spPr>
              <a:xfrm>
                <a:off x="2005898" y="2286217"/>
                <a:ext cx="507369" cy="507369"/>
              </a:xfrm>
              <a:prstGeom prst="ellipse">
                <a:avLst/>
              </a:prstGeom>
              <a:grp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kern="0">
                  <a:solidFill>
                    <a:prstClr val="white"/>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思源黑体" panose="020b0500000000000000" pitchFamily="34" charset="-122"/>
                </a:endParaRPr>
              </a:p>
            </p:txBody>
          </p:sp>
          <p:sp>
            <p:nvSpPr>
              <p:cNvPr id="8" name="文本框 7">
                <a:extLst>
                  <a:ext uri="{FF2B5EF4-FFF2-40B4-BE49-F238E27FC236}">
                    <a16:creationId xmlns:a16="http://schemas.microsoft.com/office/drawing/2014/main" id="{79518F00-2327-421D-901F-69137CCF5AD7}"/>
                  </a:ext>
                </a:extLst>
              </p:cNvPr>
              <p:cNvSpPr txBox="1"/>
              <p:nvPr/>
            </p:nvSpPr>
            <p:spPr>
              <a:xfrm>
                <a:off x="2039222" y="2309069"/>
                <a:ext cx="440721" cy="461665"/>
              </a:xfrm>
              <a:prstGeom prst="rect">
                <a:avLst/>
              </a:prstGeom>
              <a:noFill/>
              <a:effec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思源黑体" panose="020b0500000000000000" pitchFamily="34" charset="-122"/>
                  </a:rPr>
                  <a:t>2</a:t>
                </a:r>
                <a:endParaRPr lang="zh-CN" altLang="en-US" sz="24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思源黑体" panose="020b0500000000000000" pitchFamily="34" charset="-122"/>
                </a:endParaRPr>
              </a:p>
            </p:txBody>
          </p:sp>
        </p:grpSp>
      </p:grpSp>
      <p:sp>
        <p:nvSpPr>
          <p:cNvPr id="9" name="文本框 8">
            <a:extLst>
              <a:ext uri="{FF2B5EF4-FFF2-40B4-BE49-F238E27FC236}">
                <a16:creationId xmlns:a16="http://schemas.microsoft.com/office/drawing/2014/main" id="{71EB884F-D836-4D1F-9324-1C6F4D431935}"/>
              </a:ext>
            </a:extLst>
          </p:cNvPr>
          <p:cNvSpPr txBox="1"/>
          <p:nvPr/>
        </p:nvSpPr>
        <p:spPr>
          <a:xfrm>
            <a:off x="5607315" y="4043720"/>
            <a:ext cx="5039101" cy="1299971"/>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a:solidFill>
                  <a:schemeClr val="tx1">
                    <a:lumMod val="75000"/>
                    <a:lumOff val="25000"/>
                  </a:schemeClr>
                </a:solidFill>
                <a:latin typeface="阿里巴巴普惠体" panose="00020600040101010101" pitchFamily="18" charset="-122"/>
                <a:cs typeface="阿里巴巴普惠体" panose="00020600040101010101" pitchFamily="18" charset="-122"/>
                <a:sym typeface="+mn-ea"/>
              </a:rPr>
              <a:t>教师的风度仪表，无论在宏观和微观，群体和个体等侧面，都将产生比其他任何职业成员所不能比比拟的广泛而深刻的社会作用。</a:t>
            </a:r>
          </a:p>
        </p:txBody>
      </p:sp>
      <p:grpSp>
        <p:nvGrpSpPr>
          <p:cNvPr id="3" name="组合 2">
            <a:extLst>
              <a:ext uri="{FF2B5EF4-FFF2-40B4-BE49-F238E27FC236}">
                <a16:creationId xmlns:a16="http://schemas.microsoft.com/office/drawing/2014/main" id="{6564F67F-EF9C-4B5F-8BE7-1A4CFE8FE38D}"/>
              </a:ext>
            </a:extLst>
          </p:cNvPr>
          <p:cNvGrpSpPr/>
          <p:nvPr/>
        </p:nvGrpSpPr>
        <p:grpSpPr>
          <a:xfrm>
            <a:off x="1416000" y="2188555"/>
            <a:ext cx="9360000" cy="1080000"/>
            <a:chOff x="1286416" y="2209800"/>
            <a:chExt cx="9360000" cy="1080000"/>
          </a:xfrm>
        </p:grpSpPr>
        <p:sp>
          <p:nvSpPr>
            <p:cNvPr id="10" name="对角圆角矩形 1">
              <a:extLst>
                <a:ext uri="{FF2B5EF4-FFF2-40B4-BE49-F238E27FC236}">
                  <a16:creationId xmlns:a16="http://schemas.microsoft.com/office/drawing/2014/main" id="{BEE49115-75C6-48CB-A8F8-9A32B4D889D3}"/>
                </a:ext>
              </a:extLst>
            </p:cNvPr>
            <p:cNvSpPr/>
            <p:nvPr>
              <p:custDataLst>
                <p:tags r:id="rId2"/>
              </p:custDataLst>
            </p:nvPr>
          </p:nvSpPr>
          <p:spPr>
            <a:xfrm>
              <a:off x="1286416" y="2209800"/>
              <a:ext cx="9360000" cy="1080000"/>
            </a:xfrm>
            <a:prstGeom prst="roundRect">
              <a:avLst>
                <a:gd name="adj" fmla="val 11347"/>
              </a:avLst>
            </a:prstGeom>
            <a:solidFill>
              <a:srgbClr val="A59057"/>
            </a:solidFill>
            <a:ln>
              <a:noFill/>
            </a:ln>
          </p:spPr>
          <p:style>
            <a:lnRef idx="2">
              <a:schemeClr val="accent1">
                <a:shade val="50000"/>
              </a:schemeClr>
            </a:lnRef>
            <a:fillRef idx="1">
              <a:schemeClr val="accent1"/>
            </a:fillRef>
            <a:effectRef idx="0">
              <a:schemeClr val="accent1"/>
            </a:effectRef>
            <a:fontRef idx="minor">
              <a:schemeClr val="lt1"/>
            </a:fontRef>
          </p:style>
          <p:txBody>
            <a:bodyPr tIns="107950"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endParaRPr lang="zh-CN" altLang="en-US" sz="20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
          <p:nvSpPr>
            <p:cNvPr id="2" name="矩形 1">
              <a:extLst>
                <a:ext uri="{FF2B5EF4-FFF2-40B4-BE49-F238E27FC236}">
                  <a16:creationId xmlns:a16="http://schemas.microsoft.com/office/drawing/2014/main" id="{759C6F05-D334-44D4-A545-03EF7D8DCC34}"/>
                </a:ext>
              </a:extLst>
            </p:cNvPr>
            <p:cNvSpPr/>
            <p:nvPr/>
          </p:nvSpPr>
          <p:spPr>
            <a:xfrm>
              <a:off x="1416000" y="2549745"/>
              <a:ext cx="9100832" cy="40011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solidFill>
                    <a:schemeClr val="bg1"/>
                  </a:solidFill>
                  <a:latin typeface="阿里巴巴普惠体" panose="00020600040101010101" pitchFamily="18" charset="-122"/>
                  <a:cs typeface="阿里巴巴普惠体" panose="00020600040101010101" pitchFamily="18" charset="-122"/>
                  <a:sym typeface="+mn-ea"/>
                </a:rPr>
                <a:t>风度仪表是一个人的德才体貌各种素质在社会交往中的综合表现所形成的风貌。</a:t>
              </a:r>
            </a:p>
          </p:txBody>
        </p:sp>
      </p:grpSp>
      <p:pic>
        <p:nvPicPr>
          <p:cNvPr id="12" name="图片 11">
            <a:extLst>
              <a:ext uri="{FF2B5EF4-FFF2-40B4-BE49-F238E27FC236}">
                <a16:creationId xmlns:a16="http://schemas.microsoft.com/office/drawing/2014/main" id="{23D7B7C3-B0A9-4142-87BF-EA8508A4FA79}"/>
              </a:ext>
            </a:extLst>
          </p:cNvPr>
          <p:cNvPicPr>
            <a:picLocks noChangeAspect="1"/>
          </p:cNvPicPr>
          <p:nvPr/>
        </p:nvPicPr>
        <p:blipFill>
          <a:blip r:embed="rId3">
            <a:extLst>
              <a:ext uri="{28A0092B-C50C-407E-A947-70E740481C1C}">
                <a14:useLocalDpi xmlns:a14="http://schemas.microsoft.com/office/drawing/2010/main" val="0"/>
              </a:ext>
            </a:extLst>
          </a:blip>
          <a:srcRect t="50666"/>
          <a:stretch>
            <a:fillRect/>
          </a:stretch>
        </p:blipFill>
        <p:spPr>
          <a:xfrm>
            <a:off x="1545584" y="3268555"/>
            <a:ext cx="2918610" cy="2160000"/>
          </a:xfrm>
          <a:prstGeom prst="rect">
            <a:avLst/>
          </a:prstGeom>
        </p:spPr>
      </p:pic>
    </p:spTree>
  </p:cSld>
  <p:clrMapOvr>
    <a:masterClrMapping/>
  </p:clrMapOvr>
  <p:transition>
    <p:push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14" presetClass="entr" presetSubtype="10" dur="50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randombar(horizontal)">
                                      <p:cBhvr>
                                        <p:cTn id="12" dur="500"/>
                                        <p:tgtEl>
                                          <p:spTgt spid="3"/>
                                        </p:tgtEl>
                                      </p:cBhvr>
                                    </p:animEffect>
                                  </p:childTnLst>
                                </p:cTn>
                              </p:par>
                            </p:childTnLst>
                          </p:cTn>
                        </p:par>
                      </p:childTnLst>
                    </p:cTn>
                  </p:par>
                  <p:par>
                    <p:cTn id="13" fill="hold" nodeType="clickPar">
                      <p:stCondLst>
                        <p:cond delay="indefinite"/>
                        <p:cond evt="onBegin" delay="0">
                          <p:tn val="12"/>
                        </p:cond>
                      </p:stCondLst>
                      <p:childTnLst>
                        <p:par>
                          <p:cTn id="14" fill="hold">
                            <p:stCondLst>
                              <p:cond delay="0"/>
                            </p:stCondLst>
                            <p:childTnLst>
                              <p:par>
                                <p:cTn id="15" presetID="2" presetClass="entr" presetSubtype="4" dur="500" fill="hold" nodeType="clickEffect">
                                  <p:stCondLst>
                                    <p:cond delay="0"/>
                                  </p:stCondLst>
                                  <p:childTnLst>
                                    <p:set>
                                      <p:cBhvr>
                                        <p:cTn id="16" dur="1" fill="hold">
                                          <p:stCondLst>
                                            <p:cond delay="0"/>
                                          </p:stCondLst>
                                        </p:cTn>
                                        <p:tgtEl>
                                          <p:spTgt spid="12"/>
                                        </p:tgtEl>
                                        <p:attrNameLst>
                                          <p:attrName>style.visibility</p:attrName>
                                        </p:attrNameLst>
                                      </p:cBhvr>
                                      <p:to>
                                        <p:strVal val="visible"/>
                                      </p:to>
                                    </p:set>
                                    <p:anim calcmode="lin" valueType="num">
                                      <p:cBhvr additive="base">
                                        <p:cTn id="17" dur="500" fill="hold"/>
                                        <p:tgtEl>
                                          <p:spTgt spid="12"/>
                                        </p:tgtEl>
                                        <p:attrNameLst>
                                          <p:attrName>ppt_x</p:attrName>
                                        </p:attrNameLst>
                                      </p:cBhvr>
                                      <p:tavLst>
                                        <p:tav tm="0">
                                          <p:val>
                                            <p:strVal val="#ppt_x"/>
                                          </p:val>
                                        </p:tav>
                                        <p:tav tm="100000">
                                          <p:val>
                                            <p:strVal val="#ppt_x"/>
                                          </p:val>
                                        </p:tav>
                                      </p:tavLst>
                                    </p:anim>
                                    <p:anim calcmode="lin" valueType="num">
                                      <p:cBhvr additive="base">
                                        <p:cTn id="1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cond evt="onBegin" delay="0">
                          <p:tn val="18"/>
                        </p:cond>
                      </p:stCondLst>
                      <p:childTnLst>
                        <p:par>
                          <p:cTn id="20" fill="hold">
                            <p:stCondLst>
                              <p:cond delay="0"/>
                            </p:stCondLst>
                            <p:childTnLst>
                              <p:par>
                                <p:cTn id="21" presetID="22" presetClass="entr" presetSubtype="8" dur="50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wipe(left)">
                                      <p:cBhvr>
                                        <p:cTn id="23"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组合 3">
            <a:extLst>
              <a:ext uri="{FF2B5EF4-FFF2-40B4-BE49-F238E27FC236}">
                <a16:creationId xmlns:a16="http://schemas.microsoft.com/office/drawing/2014/main" id="{7D40E2DA-8E70-4CBC-BA35-ECDCF9B3C948}"/>
              </a:ext>
            </a:extLst>
          </p:cNvPr>
          <p:cNvGrpSpPr/>
          <p:nvPr/>
        </p:nvGrpSpPr>
        <p:grpSpPr>
          <a:xfrm>
            <a:off x="720681" y="636225"/>
            <a:ext cx="7477736" cy="646331"/>
            <a:chOff x="2005898" y="2258400"/>
            <a:chExt cx="7477736" cy="646331"/>
          </a:xfrm>
          <a:solidFill>
            <a:srgbClr val="6F6D54"/>
          </a:solidFill>
        </p:grpSpPr>
        <p:sp>
          <p:nvSpPr>
            <p:cNvPr id="5" name="文本框 4">
              <a:extLst>
                <a:ext uri="{FF2B5EF4-FFF2-40B4-BE49-F238E27FC236}">
                  <a16:creationId xmlns:a16="http://schemas.microsoft.com/office/drawing/2014/main" id="{8EC60560-D562-47D0-ABC0-4A955445FDC6}"/>
                </a:ext>
              </a:extLst>
            </p:cNvPr>
            <p:cNvSpPr txBox="1"/>
            <p:nvPr/>
          </p:nvSpPr>
          <p:spPr>
            <a:xfrm>
              <a:off x="2571634" y="2258400"/>
              <a:ext cx="6912000" cy="646331"/>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rgbClr val="6F6D54"/>
                  </a:solidFill>
                  <a:latin typeface="锐字真言体免费商用" panose="02010600030101010101" pitchFamily="2" charset="-122"/>
                  <a:ea typeface="锐字真言体免费商用" panose="02010600030101010101" pitchFamily="2" charset="-122"/>
                  <a:sym typeface="思源黑体" panose="020b0500000000000000" pitchFamily="34" charset="-122"/>
                </a:rPr>
                <a:t>教师应具有的仪表风度</a:t>
              </a:r>
            </a:p>
          </p:txBody>
        </p:sp>
        <p:grpSp>
          <p:nvGrpSpPr>
            <p:cNvPr id="6" name="组合 5">
              <a:extLst>
                <a:ext uri="{FF2B5EF4-FFF2-40B4-BE49-F238E27FC236}">
                  <a16:creationId xmlns:a16="http://schemas.microsoft.com/office/drawing/2014/main" id="{81438084-B29E-4007-A9BC-B08119C08DDB}"/>
                </a:ext>
              </a:extLst>
            </p:cNvPr>
            <p:cNvGrpSpPr/>
            <p:nvPr/>
          </p:nvGrpSpPr>
          <p:grpSpPr>
            <a:xfrm>
              <a:off x="2005898" y="2286217"/>
              <a:ext cx="507369" cy="507369"/>
              <a:chOff x="2005898" y="2286217"/>
              <a:chExt cx="507369" cy="507369"/>
            </a:xfrm>
            <a:grpFill/>
          </p:grpSpPr>
          <p:sp>
            <p:nvSpPr>
              <p:cNvPr id="7" name="椭圆 6">
                <a:extLst>
                  <a:ext uri="{FF2B5EF4-FFF2-40B4-BE49-F238E27FC236}">
                    <a16:creationId xmlns:a16="http://schemas.microsoft.com/office/drawing/2014/main" id="{BD7EFD24-4F3B-41C4-96F6-205A31FCD8ED}"/>
                  </a:ext>
                </a:extLst>
              </p:cNvPr>
              <p:cNvSpPr/>
              <p:nvPr/>
            </p:nvSpPr>
            <p:spPr>
              <a:xfrm>
                <a:off x="2005898" y="2286217"/>
                <a:ext cx="507369" cy="507369"/>
              </a:xfrm>
              <a:prstGeom prst="ellipse">
                <a:avLst/>
              </a:prstGeom>
              <a:grp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kern="0">
                  <a:solidFill>
                    <a:prstClr val="white"/>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思源黑体" panose="020b0500000000000000" pitchFamily="34" charset="-122"/>
                </a:endParaRPr>
              </a:p>
            </p:txBody>
          </p:sp>
          <p:sp>
            <p:nvSpPr>
              <p:cNvPr id="8" name="文本框 7">
                <a:extLst>
                  <a:ext uri="{FF2B5EF4-FFF2-40B4-BE49-F238E27FC236}">
                    <a16:creationId xmlns:a16="http://schemas.microsoft.com/office/drawing/2014/main" id="{0B7B88DE-FCDF-49A4-B9FC-6AC9DDBC4A17}"/>
                  </a:ext>
                </a:extLst>
              </p:cNvPr>
              <p:cNvSpPr txBox="1"/>
              <p:nvPr/>
            </p:nvSpPr>
            <p:spPr>
              <a:xfrm>
                <a:off x="2039222" y="2309069"/>
                <a:ext cx="440721" cy="461665"/>
              </a:xfrm>
              <a:prstGeom prst="rect">
                <a:avLst/>
              </a:prstGeom>
              <a:noFill/>
              <a:effec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思源黑体" panose="020b0500000000000000" pitchFamily="34" charset="-122"/>
                  </a:rPr>
                  <a:t>2</a:t>
                </a:r>
                <a:endParaRPr lang="zh-CN" altLang="en-US" sz="24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思源黑体" panose="020b0500000000000000" pitchFamily="34" charset="-122"/>
                </a:endParaRPr>
              </a:p>
            </p:txBody>
          </p:sp>
        </p:grpSp>
      </p:grpSp>
      <p:grpSp>
        <p:nvGrpSpPr>
          <p:cNvPr id="203781" name="组合 203780">
            <a:extLst>
              <a:ext uri="{FF2B5EF4-FFF2-40B4-BE49-F238E27FC236}">
                <a16:creationId xmlns:a16="http://schemas.microsoft.com/office/drawing/2014/main" id="{76E3B7EF-B41B-45F2-8C89-10F88EB7061B}"/>
              </a:ext>
            </a:extLst>
          </p:cNvPr>
          <p:cNvGrpSpPr/>
          <p:nvPr/>
        </p:nvGrpSpPr>
        <p:grpSpPr>
          <a:xfrm>
            <a:off x="563954" y="2089625"/>
            <a:ext cx="11064092" cy="3338775"/>
            <a:chOff x="666750" y="2089625"/>
            <a:chExt cx="11064092" cy="3338775"/>
          </a:xfrm>
        </p:grpSpPr>
        <p:sp>
          <p:nvSpPr>
            <p:cNvPr id="100" name="iš1iḋé">
              <a:extLst>
                <a:ext uri="{FF2B5EF4-FFF2-40B4-BE49-F238E27FC236}">
                  <a16:creationId xmlns:a16="http://schemas.microsoft.com/office/drawing/2014/main" id="{1131808E-94EC-4038-BF51-8F0D9C4F2D2A}"/>
                </a:ext>
              </a:extLst>
            </p:cNvPr>
            <p:cNvSpPr/>
            <p:nvPr/>
          </p:nvSpPr>
          <p:spPr>
            <a:xfrm>
              <a:off x="666750" y="2717981"/>
              <a:ext cx="10858500" cy="362785"/>
            </a:xfrm>
            <a:prstGeom prst="rightArrow">
              <a:avLst/>
            </a:prstGeom>
            <a:solidFill>
              <a:schemeClr val="bg1">
                <a:lumMod val="75000"/>
              </a:schemeClr>
            </a:solid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rmAutofit fontScale="25000" lnSpcReduction="20000"/>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14354">
                <a:lnSpc>
                  <a:spcPct val="140000"/>
                </a:lnSpc>
              </a:pPr>
              <a:endParaRPr lang="zh-CN" altLang="en-US" sz="2000" b="1">
                <a:solidFill>
                  <a:schemeClr val="tx1">
                    <a:lumMod val="75000"/>
                    <a:lumOff val="25000"/>
                  </a:schemeClr>
                </a:solidFill>
                <a:cs typeface="+mn-ea"/>
                <a:sym typeface="+mn-lt"/>
              </a:endParaRPr>
            </a:p>
          </p:txBody>
        </p:sp>
        <p:grpSp>
          <p:nvGrpSpPr>
            <p:cNvPr id="122" name="组合 121">
              <a:extLst>
                <a:ext uri="{FF2B5EF4-FFF2-40B4-BE49-F238E27FC236}">
                  <a16:creationId xmlns:a16="http://schemas.microsoft.com/office/drawing/2014/main" id="{E9752EA5-922D-4037-AD31-F6B14376AC0B}"/>
                </a:ext>
              </a:extLst>
            </p:cNvPr>
            <p:cNvGrpSpPr/>
            <p:nvPr/>
          </p:nvGrpSpPr>
          <p:grpSpPr>
            <a:xfrm>
              <a:off x="962955" y="2831994"/>
              <a:ext cx="112406" cy="2596406"/>
              <a:chOff x="1783196" y="2830841"/>
              <a:chExt cx="112406" cy="2596406"/>
            </a:xfrm>
          </p:grpSpPr>
          <p:sp>
            <p:nvSpPr>
              <p:cNvPr id="102" name="ïs1îḓé">
                <a:extLst>
                  <a:ext uri="{FF2B5EF4-FFF2-40B4-BE49-F238E27FC236}">
                    <a16:creationId xmlns:a16="http://schemas.microsoft.com/office/drawing/2014/main" id="{8D8886C7-1329-4FF4-AF25-2FA66582C154}"/>
                  </a:ext>
                </a:extLst>
              </p:cNvPr>
              <p:cNvSpPr/>
              <p:nvPr/>
            </p:nvSpPr>
            <p:spPr>
              <a:xfrm>
                <a:off x="1783196" y="2830841"/>
                <a:ext cx="112406" cy="112406"/>
              </a:xfrm>
              <a:prstGeom prst="ellipse">
                <a:avLst/>
              </a:prstGeom>
              <a:solidFill>
                <a:srgbClr val="E8B17B"/>
              </a:solidFill>
              <a:ln w="12700" cap="rnd">
                <a:solidFill>
                  <a:schemeClr val="bg1"/>
                </a:solid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rmAutofit fontScale="25000" lnSpcReduction="20000"/>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14354">
                  <a:lnSpc>
                    <a:spcPct val="140000"/>
                  </a:lnSpc>
                </a:pPr>
                <a:endParaRPr lang="zh-CN" altLang="en-US" sz="2000" b="1">
                  <a:solidFill>
                    <a:schemeClr val="tx1">
                      <a:lumMod val="75000"/>
                      <a:lumOff val="25000"/>
                    </a:schemeClr>
                  </a:solidFill>
                  <a:cs typeface="+mn-ea"/>
                  <a:sym typeface="+mn-lt"/>
                </a:endParaRPr>
              </a:p>
            </p:txBody>
          </p:sp>
          <p:cxnSp>
            <p:nvCxnSpPr>
              <p:cNvPr id="111" name="直接连接符 110">
                <a:extLst>
                  <a:ext uri="{FF2B5EF4-FFF2-40B4-BE49-F238E27FC236}">
                    <a16:creationId xmlns:a16="http://schemas.microsoft.com/office/drawing/2014/main" id="{404FB211-ADD4-4F55-A85E-280522556A9A}"/>
                  </a:ext>
                </a:extLst>
              </p:cNvPr>
              <p:cNvCxnSpPr>
                <a:stCxn id="102" idx="4"/>
              </p:cNvCxnSpPr>
              <p:nvPr/>
            </p:nvCxnSpPr>
            <p:spPr>
              <a:xfrm flipH="1">
                <a:off x="1839399" y="2943247"/>
                <a:ext cx="0" cy="2484000"/>
              </a:xfrm>
              <a:prstGeom prst="line">
                <a:avLst/>
              </a:prstGeom>
              <a:ln w="3175" cap="rnd">
                <a:solidFill>
                  <a:srgbClr val="E8B17B"/>
                </a:solidFill>
                <a:round/>
              </a:ln>
            </p:spPr>
            <p:style>
              <a:lnRef idx="1">
                <a:schemeClr val="accent1"/>
              </a:lnRef>
              <a:fillRef idx="0">
                <a:schemeClr val="accent1"/>
              </a:fillRef>
              <a:effectRef idx="0">
                <a:schemeClr val="accent1"/>
              </a:effectRef>
              <a:fontRef idx="minor">
                <a:schemeClr val="tx1"/>
              </a:fontRef>
            </p:style>
          </p:cxnSp>
        </p:grpSp>
        <p:grpSp>
          <p:nvGrpSpPr>
            <p:cNvPr id="3" name="组合 2">
              <a:extLst>
                <a:ext uri="{FF2B5EF4-FFF2-40B4-BE49-F238E27FC236}">
                  <a16:creationId xmlns:a16="http://schemas.microsoft.com/office/drawing/2014/main" id="{1A0E6F49-9968-4EBB-8479-0B246D48EF89}"/>
                </a:ext>
              </a:extLst>
            </p:cNvPr>
            <p:cNvGrpSpPr/>
            <p:nvPr/>
          </p:nvGrpSpPr>
          <p:grpSpPr>
            <a:xfrm>
              <a:off x="8942690" y="2831994"/>
              <a:ext cx="112406" cy="2596406"/>
              <a:chOff x="9728109" y="2830841"/>
              <a:chExt cx="112406" cy="2596406"/>
            </a:xfrm>
          </p:grpSpPr>
          <p:sp>
            <p:nvSpPr>
              <p:cNvPr id="105" name="ïṩľidè">
                <a:extLst>
                  <a:ext uri="{FF2B5EF4-FFF2-40B4-BE49-F238E27FC236}">
                    <a16:creationId xmlns:a16="http://schemas.microsoft.com/office/drawing/2014/main" id="{1868569E-B615-439C-A052-D8DBFFE08051}"/>
                  </a:ext>
                </a:extLst>
              </p:cNvPr>
              <p:cNvSpPr/>
              <p:nvPr/>
            </p:nvSpPr>
            <p:spPr>
              <a:xfrm>
                <a:off x="9728109" y="2830841"/>
                <a:ext cx="112406" cy="112406"/>
              </a:xfrm>
              <a:prstGeom prst="ellipse">
                <a:avLst/>
              </a:prstGeom>
              <a:solidFill>
                <a:srgbClr val="E8B17B"/>
              </a:solidFill>
              <a:ln w="12700" cap="rnd">
                <a:solidFill>
                  <a:schemeClr val="bg1"/>
                </a:solid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rmAutofit fontScale="25000" lnSpcReduction="20000"/>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14354">
                  <a:lnSpc>
                    <a:spcPct val="140000"/>
                  </a:lnSpc>
                </a:pPr>
                <a:endParaRPr lang="zh-CN" altLang="en-US" sz="2000" b="1">
                  <a:solidFill>
                    <a:schemeClr val="tx1">
                      <a:lumMod val="75000"/>
                      <a:lumOff val="25000"/>
                    </a:schemeClr>
                  </a:solidFill>
                  <a:cs typeface="+mn-ea"/>
                  <a:sym typeface="+mn-lt"/>
                </a:endParaRPr>
              </a:p>
            </p:txBody>
          </p:sp>
          <p:cxnSp>
            <p:nvCxnSpPr>
              <p:cNvPr id="112" name="直接连接符 111">
                <a:extLst>
                  <a:ext uri="{FF2B5EF4-FFF2-40B4-BE49-F238E27FC236}">
                    <a16:creationId xmlns:a16="http://schemas.microsoft.com/office/drawing/2014/main" id="{5768E17C-AE1F-4DBA-9EAC-BEA980BF9D02}"/>
                  </a:ext>
                </a:extLst>
              </p:cNvPr>
              <p:cNvCxnSpPr>
                <a:stCxn id="105" idx="4"/>
              </p:cNvCxnSpPr>
              <p:nvPr/>
            </p:nvCxnSpPr>
            <p:spPr>
              <a:xfrm flipH="1">
                <a:off x="9784312" y="2943247"/>
                <a:ext cx="0" cy="2484000"/>
              </a:xfrm>
              <a:prstGeom prst="line">
                <a:avLst/>
              </a:prstGeom>
              <a:ln w="3175" cap="rnd">
                <a:solidFill>
                  <a:srgbClr val="E8B17B"/>
                </a:solidFill>
                <a:round/>
              </a:ln>
            </p:spPr>
            <p:style>
              <a:lnRef idx="1">
                <a:schemeClr val="accent1"/>
              </a:lnRef>
              <a:fillRef idx="0">
                <a:schemeClr val="accent1"/>
              </a:fillRef>
              <a:effectRef idx="0">
                <a:schemeClr val="accent1"/>
              </a:effectRef>
              <a:fontRef idx="minor">
                <a:schemeClr val="tx1"/>
              </a:fontRef>
            </p:style>
          </p:cxnSp>
        </p:grpSp>
        <p:grpSp>
          <p:nvGrpSpPr>
            <p:cNvPr id="119" name="组合 118">
              <a:extLst>
                <a:ext uri="{FF2B5EF4-FFF2-40B4-BE49-F238E27FC236}">
                  <a16:creationId xmlns:a16="http://schemas.microsoft.com/office/drawing/2014/main" id="{2A92F4CB-50A0-44D3-B8B3-6814FBC282A0}"/>
                </a:ext>
              </a:extLst>
            </p:cNvPr>
            <p:cNvGrpSpPr/>
            <p:nvPr/>
          </p:nvGrpSpPr>
          <p:grpSpPr>
            <a:xfrm>
              <a:off x="7346743" y="2831994"/>
              <a:ext cx="112406" cy="2596406"/>
              <a:chOff x="7741881" y="2830841"/>
              <a:chExt cx="112406" cy="2596406"/>
            </a:xfrm>
          </p:grpSpPr>
          <p:sp>
            <p:nvSpPr>
              <p:cNvPr id="104" name="iSlíḋe">
                <a:extLst>
                  <a:ext uri="{FF2B5EF4-FFF2-40B4-BE49-F238E27FC236}">
                    <a16:creationId xmlns:a16="http://schemas.microsoft.com/office/drawing/2014/main" id="{520E54A3-8985-4FA1-860B-345CCEB99DE1}"/>
                  </a:ext>
                </a:extLst>
              </p:cNvPr>
              <p:cNvSpPr/>
              <p:nvPr/>
            </p:nvSpPr>
            <p:spPr>
              <a:xfrm>
                <a:off x="7741881" y="2830841"/>
                <a:ext cx="112406" cy="112406"/>
              </a:xfrm>
              <a:prstGeom prst="ellipse">
                <a:avLst/>
              </a:prstGeom>
              <a:solidFill>
                <a:srgbClr val="E8B17B"/>
              </a:solidFill>
              <a:ln w="12700" cap="rnd">
                <a:solidFill>
                  <a:schemeClr val="bg1"/>
                </a:solid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rmAutofit fontScale="25000" lnSpcReduction="20000"/>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14354">
                  <a:lnSpc>
                    <a:spcPct val="140000"/>
                  </a:lnSpc>
                </a:pPr>
                <a:endParaRPr lang="zh-CN" altLang="en-US" sz="2000" b="1">
                  <a:solidFill>
                    <a:schemeClr val="tx1">
                      <a:lumMod val="75000"/>
                      <a:lumOff val="25000"/>
                    </a:schemeClr>
                  </a:solidFill>
                  <a:cs typeface="+mn-ea"/>
                  <a:sym typeface="+mn-lt"/>
                </a:endParaRPr>
              </a:p>
            </p:txBody>
          </p:sp>
          <p:cxnSp>
            <p:nvCxnSpPr>
              <p:cNvPr id="113" name="直接连接符 112">
                <a:extLst>
                  <a:ext uri="{FF2B5EF4-FFF2-40B4-BE49-F238E27FC236}">
                    <a16:creationId xmlns:a16="http://schemas.microsoft.com/office/drawing/2014/main" id="{FB398449-A11E-46AD-892C-0A9E78AE501B}"/>
                  </a:ext>
                </a:extLst>
              </p:cNvPr>
              <p:cNvCxnSpPr>
                <a:stCxn id="104" idx="4"/>
              </p:cNvCxnSpPr>
              <p:nvPr/>
            </p:nvCxnSpPr>
            <p:spPr>
              <a:xfrm flipH="1">
                <a:off x="7798084" y="2943247"/>
                <a:ext cx="0" cy="2484000"/>
              </a:xfrm>
              <a:prstGeom prst="line">
                <a:avLst/>
              </a:prstGeom>
              <a:ln w="3175" cap="rnd">
                <a:solidFill>
                  <a:srgbClr val="E8B17B"/>
                </a:solidFill>
                <a:round/>
              </a:ln>
            </p:spPr>
            <p:style>
              <a:lnRef idx="1">
                <a:schemeClr val="accent1"/>
              </a:lnRef>
              <a:fillRef idx="0">
                <a:schemeClr val="accent1"/>
              </a:fillRef>
              <a:effectRef idx="0">
                <a:schemeClr val="accent1"/>
              </a:effectRef>
              <a:fontRef idx="minor">
                <a:schemeClr val="tx1"/>
              </a:fontRef>
            </p:style>
          </p:cxnSp>
        </p:grpSp>
        <p:grpSp>
          <p:nvGrpSpPr>
            <p:cNvPr id="120" name="组合 119">
              <a:extLst>
                <a:ext uri="{FF2B5EF4-FFF2-40B4-BE49-F238E27FC236}">
                  <a16:creationId xmlns:a16="http://schemas.microsoft.com/office/drawing/2014/main" id="{F43C29D2-3458-44BD-88F7-83E5E41C47B5}"/>
                </a:ext>
              </a:extLst>
            </p:cNvPr>
            <p:cNvGrpSpPr/>
            <p:nvPr/>
          </p:nvGrpSpPr>
          <p:grpSpPr>
            <a:xfrm>
              <a:off x="5750796" y="2831994"/>
              <a:ext cx="112406" cy="2596406"/>
              <a:chOff x="5755653" y="2830841"/>
              <a:chExt cx="112406" cy="2596406"/>
            </a:xfrm>
          </p:grpSpPr>
          <p:sp>
            <p:nvSpPr>
              <p:cNvPr id="101" name="ïṡľîḋe">
                <a:extLst>
                  <a:ext uri="{FF2B5EF4-FFF2-40B4-BE49-F238E27FC236}">
                    <a16:creationId xmlns:a16="http://schemas.microsoft.com/office/drawing/2014/main" id="{B9913FA4-585C-451E-A2CF-8C9FE0D39EC1}"/>
                  </a:ext>
                </a:extLst>
              </p:cNvPr>
              <p:cNvSpPr/>
              <p:nvPr/>
            </p:nvSpPr>
            <p:spPr>
              <a:xfrm>
                <a:off x="5755653" y="2830841"/>
                <a:ext cx="112406" cy="112406"/>
              </a:xfrm>
              <a:prstGeom prst="ellipse">
                <a:avLst/>
              </a:prstGeom>
              <a:solidFill>
                <a:srgbClr val="E8B17B"/>
              </a:solidFill>
              <a:ln w="12700" cap="rnd">
                <a:solidFill>
                  <a:schemeClr val="bg1"/>
                </a:solid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rmAutofit fontScale="25000" lnSpcReduction="20000"/>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14354">
                  <a:lnSpc>
                    <a:spcPct val="140000"/>
                  </a:lnSpc>
                </a:pPr>
                <a:endParaRPr lang="zh-CN" altLang="en-US" sz="2000" b="1">
                  <a:solidFill>
                    <a:schemeClr val="tx1">
                      <a:lumMod val="75000"/>
                      <a:lumOff val="25000"/>
                    </a:schemeClr>
                  </a:solidFill>
                  <a:cs typeface="+mn-ea"/>
                  <a:sym typeface="+mn-lt"/>
                </a:endParaRPr>
              </a:p>
            </p:txBody>
          </p:sp>
          <p:cxnSp>
            <p:nvCxnSpPr>
              <p:cNvPr id="114" name="直接连接符 113">
                <a:extLst>
                  <a:ext uri="{FF2B5EF4-FFF2-40B4-BE49-F238E27FC236}">
                    <a16:creationId xmlns:a16="http://schemas.microsoft.com/office/drawing/2014/main" id="{69E2D4B5-53C0-4152-8FB3-149FF5958C69}"/>
                  </a:ext>
                </a:extLst>
              </p:cNvPr>
              <p:cNvCxnSpPr>
                <a:stCxn id="101" idx="4"/>
              </p:cNvCxnSpPr>
              <p:nvPr/>
            </p:nvCxnSpPr>
            <p:spPr>
              <a:xfrm flipH="1">
                <a:off x="5811856" y="2943247"/>
                <a:ext cx="0" cy="2484000"/>
              </a:xfrm>
              <a:prstGeom prst="line">
                <a:avLst/>
              </a:prstGeom>
              <a:ln w="3175" cap="rnd">
                <a:solidFill>
                  <a:srgbClr val="E8B17B"/>
                </a:solidFill>
                <a:round/>
              </a:ln>
            </p:spPr>
            <p:style>
              <a:lnRef idx="1">
                <a:schemeClr val="accent1"/>
              </a:lnRef>
              <a:fillRef idx="0">
                <a:schemeClr val="accent1"/>
              </a:fillRef>
              <a:effectRef idx="0">
                <a:schemeClr val="accent1"/>
              </a:effectRef>
              <a:fontRef idx="minor">
                <a:schemeClr val="tx1"/>
              </a:fontRef>
            </p:style>
          </p:cxnSp>
        </p:grpSp>
        <p:grpSp>
          <p:nvGrpSpPr>
            <p:cNvPr id="121" name="组合 120">
              <a:extLst>
                <a:ext uri="{FF2B5EF4-FFF2-40B4-BE49-F238E27FC236}">
                  <a16:creationId xmlns:a16="http://schemas.microsoft.com/office/drawing/2014/main" id="{B3797F28-DE90-42E0-B535-05E373C65970}"/>
                </a:ext>
              </a:extLst>
            </p:cNvPr>
            <p:cNvGrpSpPr/>
            <p:nvPr/>
          </p:nvGrpSpPr>
          <p:grpSpPr>
            <a:xfrm>
              <a:off x="4154849" y="2831994"/>
              <a:ext cx="112406" cy="2596406"/>
              <a:chOff x="3769425" y="2830841"/>
              <a:chExt cx="112406" cy="2596406"/>
            </a:xfrm>
          </p:grpSpPr>
          <p:sp>
            <p:nvSpPr>
              <p:cNvPr id="103" name="iśḷîḑè">
                <a:extLst>
                  <a:ext uri="{FF2B5EF4-FFF2-40B4-BE49-F238E27FC236}">
                    <a16:creationId xmlns:a16="http://schemas.microsoft.com/office/drawing/2014/main" id="{DC904330-B5D9-46B0-B69B-F867B2837EF1}"/>
                  </a:ext>
                </a:extLst>
              </p:cNvPr>
              <p:cNvSpPr/>
              <p:nvPr/>
            </p:nvSpPr>
            <p:spPr>
              <a:xfrm>
                <a:off x="3769425" y="2830841"/>
                <a:ext cx="112406" cy="112406"/>
              </a:xfrm>
              <a:prstGeom prst="ellipse">
                <a:avLst/>
              </a:prstGeom>
              <a:solidFill>
                <a:srgbClr val="E8B17B"/>
              </a:solidFill>
              <a:ln w="12700" cap="rnd">
                <a:solidFill>
                  <a:schemeClr val="bg1"/>
                </a:solid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rmAutofit fontScale="25000" lnSpcReduction="20000"/>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14354">
                  <a:lnSpc>
                    <a:spcPct val="140000"/>
                  </a:lnSpc>
                </a:pPr>
                <a:endParaRPr lang="zh-CN" altLang="en-US" sz="2000" b="1">
                  <a:solidFill>
                    <a:schemeClr val="tx1">
                      <a:lumMod val="75000"/>
                      <a:lumOff val="25000"/>
                    </a:schemeClr>
                  </a:solidFill>
                  <a:cs typeface="+mn-ea"/>
                  <a:sym typeface="+mn-lt"/>
                </a:endParaRPr>
              </a:p>
            </p:txBody>
          </p:sp>
          <p:cxnSp>
            <p:nvCxnSpPr>
              <p:cNvPr id="115" name="直接连接符 114">
                <a:extLst>
                  <a:ext uri="{FF2B5EF4-FFF2-40B4-BE49-F238E27FC236}">
                    <a16:creationId xmlns:a16="http://schemas.microsoft.com/office/drawing/2014/main" id="{618B4327-B935-4A39-8CA1-BF66E674A9FA}"/>
                  </a:ext>
                </a:extLst>
              </p:cNvPr>
              <p:cNvCxnSpPr>
                <a:stCxn id="103" idx="4"/>
              </p:cNvCxnSpPr>
              <p:nvPr/>
            </p:nvCxnSpPr>
            <p:spPr>
              <a:xfrm flipH="1">
                <a:off x="3825628" y="2943247"/>
                <a:ext cx="0" cy="2484000"/>
              </a:xfrm>
              <a:prstGeom prst="line">
                <a:avLst/>
              </a:prstGeom>
              <a:ln w="3175" cap="rnd">
                <a:solidFill>
                  <a:srgbClr val="E8B17B"/>
                </a:solidFill>
                <a:round/>
              </a:ln>
            </p:spPr>
            <p:style>
              <a:lnRef idx="1">
                <a:schemeClr val="accent1"/>
              </a:lnRef>
              <a:fillRef idx="0">
                <a:schemeClr val="accent1"/>
              </a:fillRef>
              <a:effectRef idx="0">
                <a:schemeClr val="accent1"/>
              </a:effectRef>
              <a:fontRef idx="minor">
                <a:schemeClr val="tx1"/>
              </a:fontRef>
            </p:style>
          </p:cxnSp>
        </p:grpSp>
        <p:sp>
          <p:nvSpPr>
            <p:cNvPr id="106" name="ï$lïḑé">
              <a:extLst>
                <a:ext uri="{FF2B5EF4-FFF2-40B4-BE49-F238E27FC236}">
                  <a16:creationId xmlns:a16="http://schemas.microsoft.com/office/drawing/2014/main" id="{1B537C1E-BC73-4C97-B0D9-8C7E7BBE86B1}"/>
                </a:ext>
              </a:extLst>
            </p:cNvPr>
            <p:cNvSpPr/>
            <p:nvPr/>
          </p:nvSpPr>
          <p:spPr>
            <a:xfrm>
              <a:off x="741253" y="2089625"/>
              <a:ext cx="555811" cy="554990"/>
            </a:xfrm>
            <a:custGeom>
              <a:gdLst>
                <a:gd name="connsiteX0" fmla="*/ 424562 w 581387"/>
                <a:gd name="connsiteY0" fmla="*/ 199349 h 580529"/>
                <a:gd name="connsiteX1" fmla="*/ 441710 w 581387"/>
                <a:gd name="connsiteY1" fmla="*/ 206625 h 580529"/>
                <a:gd name="connsiteX2" fmla="*/ 441710 w 581387"/>
                <a:gd name="connsiteY2" fmla="*/ 374150 h 580529"/>
                <a:gd name="connsiteX3" fmla="*/ 407346 w 581387"/>
                <a:gd name="connsiteY3" fmla="*/ 374505 h 580529"/>
                <a:gd name="connsiteX4" fmla="*/ 406990 w 581387"/>
                <a:gd name="connsiteY4" fmla="*/ 340289 h 580529"/>
                <a:gd name="connsiteX5" fmla="*/ 406990 w 581387"/>
                <a:gd name="connsiteY5" fmla="*/ 240485 h 580529"/>
                <a:gd name="connsiteX6" fmla="*/ 407346 w 581387"/>
                <a:gd name="connsiteY6" fmla="*/ 206270 h 580529"/>
                <a:gd name="connsiteX7" fmla="*/ 424562 w 581387"/>
                <a:gd name="connsiteY7" fmla="*/ 199349 h 580529"/>
                <a:gd name="connsiteX8" fmla="*/ 48419 w 581387"/>
                <a:gd name="connsiteY8" fmla="*/ 183204 h 580529"/>
                <a:gd name="connsiteX9" fmla="*/ 48419 w 581387"/>
                <a:gd name="connsiteY9" fmla="*/ 397481 h 580529"/>
                <a:gd name="connsiteX10" fmla="*/ 100310 w 581387"/>
                <a:gd name="connsiteY10" fmla="*/ 397481 h 580529"/>
                <a:gd name="connsiteX11" fmla="*/ 100310 w 581387"/>
                <a:gd name="connsiteY11" fmla="*/ 183204 h 580529"/>
                <a:gd name="connsiteX12" fmla="*/ 499345 w 581387"/>
                <a:gd name="connsiteY12" fmla="*/ 123331 h 580529"/>
                <a:gd name="connsiteX13" fmla="*/ 516483 w 581387"/>
                <a:gd name="connsiteY13" fmla="*/ 130607 h 580529"/>
                <a:gd name="connsiteX14" fmla="*/ 516305 w 581387"/>
                <a:gd name="connsiteY14" fmla="*/ 450084 h 580529"/>
                <a:gd name="connsiteX15" fmla="*/ 482051 w 581387"/>
                <a:gd name="connsiteY15" fmla="*/ 450261 h 580529"/>
                <a:gd name="connsiteX16" fmla="*/ 481784 w 581387"/>
                <a:gd name="connsiteY16" fmla="*/ 416047 h 580529"/>
                <a:gd name="connsiteX17" fmla="*/ 481784 w 581387"/>
                <a:gd name="connsiteY17" fmla="*/ 164465 h 580529"/>
                <a:gd name="connsiteX18" fmla="*/ 482140 w 581387"/>
                <a:gd name="connsiteY18" fmla="*/ 130251 h 580529"/>
                <a:gd name="connsiteX19" fmla="*/ 499345 w 581387"/>
                <a:gd name="connsiteY19" fmla="*/ 123331 h 580529"/>
                <a:gd name="connsiteX20" fmla="*/ 306628 w 581387"/>
                <a:gd name="connsiteY20" fmla="*/ 69178 h 580529"/>
                <a:gd name="connsiteX21" fmla="*/ 148730 w 581387"/>
                <a:gd name="connsiteY21" fmla="*/ 173606 h 580529"/>
                <a:gd name="connsiteX22" fmla="*/ 148730 w 581387"/>
                <a:gd name="connsiteY22" fmla="*/ 407079 h 580529"/>
                <a:gd name="connsiteX23" fmla="*/ 306628 w 581387"/>
                <a:gd name="connsiteY23" fmla="*/ 511418 h 580529"/>
                <a:gd name="connsiteX24" fmla="*/ 342409 w 581387"/>
                <a:gd name="connsiteY24" fmla="*/ 2878 h 580529"/>
                <a:gd name="connsiteX25" fmla="*/ 355226 w 581387"/>
                <a:gd name="connsiteY25" fmla="*/ 24208 h 580529"/>
                <a:gd name="connsiteX26" fmla="*/ 355226 w 581387"/>
                <a:gd name="connsiteY26" fmla="*/ 556477 h 580529"/>
                <a:gd name="connsiteX27" fmla="*/ 342409 w 581387"/>
                <a:gd name="connsiteY27" fmla="*/ 577807 h 580529"/>
                <a:gd name="connsiteX28" fmla="*/ 317576 w 581387"/>
                <a:gd name="connsiteY28" fmla="*/ 576652 h 580529"/>
                <a:gd name="connsiteX29" fmla="*/ 119625 w 581387"/>
                <a:gd name="connsiteY29" fmla="*/ 445828 h 580529"/>
                <a:gd name="connsiteX30" fmla="*/ 24210 w 581387"/>
                <a:gd name="connsiteY30" fmla="*/ 445828 h 580529"/>
                <a:gd name="connsiteX31" fmla="*/ 0 w 581387"/>
                <a:gd name="connsiteY31" fmla="*/ 421654 h 580529"/>
                <a:gd name="connsiteX32" fmla="*/ 0 w 581387"/>
                <a:gd name="connsiteY32" fmla="*/ 159030 h 580529"/>
                <a:gd name="connsiteX33" fmla="*/ 24210 w 581387"/>
                <a:gd name="connsiteY33" fmla="*/ 134857 h 580529"/>
                <a:gd name="connsiteX34" fmla="*/ 119625 w 581387"/>
                <a:gd name="connsiteY34" fmla="*/ 134857 h 580529"/>
                <a:gd name="connsiteX35" fmla="*/ 317576 w 581387"/>
                <a:gd name="connsiteY35" fmla="*/ 4033 h 580529"/>
                <a:gd name="connsiteX36" fmla="*/ 342409 w 581387"/>
                <a:gd name="connsiteY36" fmla="*/ 2878 h 58052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581387" h="580529">
                  <a:moveTo>
                    <a:pt x="424562" y="199349"/>
                  </a:moveTo>
                  <a:cubicBezTo>
                    <a:pt x="430782" y="199427"/>
                    <a:pt x="436992" y="201871"/>
                    <a:pt x="441710" y="206625"/>
                  </a:cubicBezTo>
                  <a:cubicBezTo>
                    <a:pt x="487113" y="252839"/>
                    <a:pt x="487113" y="327936"/>
                    <a:pt x="441710" y="374150"/>
                  </a:cubicBezTo>
                  <a:cubicBezTo>
                    <a:pt x="436903" y="379038"/>
                    <a:pt x="420522" y="385259"/>
                    <a:pt x="407346" y="374505"/>
                  </a:cubicBezTo>
                  <a:cubicBezTo>
                    <a:pt x="396930" y="365974"/>
                    <a:pt x="397642" y="349710"/>
                    <a:pt x="406990" y="340289"/>
                  </a:cubicBezTo>
                  <a:cubicBezTo>
                    <a:pt x="434054" y="312739"/>
                    <a:pt x="434054" y="267947"/>
                    <a:pt x="406990" y="240485"/>
                  </a:cubicBezTo>
                  <a:cubicBezTo>
                    <a:pt x="397642" y="230887"/>
                    <a:pt x="397910" y="215601"/>
                    <a:pt x="407346" y="206270"/>
                  </a:cubicBezTo>
                  <a:cubicBezTo>
                    <a:pt x="412109" y="201560"/>
                    <a:pt x="418341" y="199271"/>
                    <a:pt x="424562" y="199349"/>
                  </a:cubicBezTo>
                  <a:close/>
                  <a:moveTo>
                    <a:pt x="48419" y="183204"/>
                  </a:moveTo>
                  <a:lnTo>
                    <a:pt x="48419" y="397481"/>
                  </a:lnTo>
                  <a:lnTo>
                    <a:pt x="100310" y="397481"/>
                  </a:lnTo>
                  <a:lnTo>
                    <a:pt x="100310" y="183204"/>
                  </a:lnTo>
                  <a:close/>
                  <a:moveTo>
                    <a:pt x="499345" y="123331"/>
                  </a:moveTo>
                  <a:cubicBezTo>
                    <a:pt x="505561" y="123386"/>
                    <a:pt x="511767" y="125808"/>
                    <a:pt x="516483" y="130607"/>
                  </a:cubicBezTo>
                  <a:cubicBezTo>
                    <a:pt x="603052" y="218674"/>
                    <a:pt x="603052" y="362016"/>
                    <a:pt x="516305" y="450084"/>
                  </a:cubicBezTo>
                  <a:cubicBezTo>
                    <a:pt x="511590" y="454794"/>
                    <a:pt x="494507" y="460481"/>
                    <a:pt x="482051" y="450261"/>
                  </a:cubicBezTo>
                  <a:cubicBezTo>
                    <a:pt x="471730" y="441730"/>
                    <a:pt x="472442" y="425556"/>
                    <a:pt x="481784" y="416047"/>
                  </a:cubicBezTo>
                  <a:cubicBezTo>
                    <a:pt x="550025" y="346731"/>
                    <a:pt x="550025" y="233781"/>
                    <a:pt x="481784" y="164465"/>
                  </a:cubicBezTo>
                  <a:cubicBezTo>
                    <a:pt x="472442" y="154867"/>
                    <a:pt x="472709" y="139582"/>
                    <a:pt x="482140" y="130251"/>
                  </a:cubicBezTo>
                  <a:cubicBezTo>
                    <a:pt x="486900" y="125586"/>
                    <a:pt x="493128" y="123275"/>
                    <a:pt x="499345" y="123331"/>
                  </a:cubicBezTo>
                  <a:close/>
                  <a:moveTo>
                    <a:pt x="306628" y="69178"/>
                  </a:moveTo>
                  <a:lnTo>
                    <a:pt x="148730" y="173606"/>
                  </a:lnTo>
                  <a:lnTo>
                    <a:pt x="148730" y="407079"/>
                  </a:lnTo>
                  <a:lnTo>
                    <a:pt x="306628" y="511418"/>
                  </a:lnTo>
                  <a:close/>
                  <a:moveTo>
                    <a:pt x="342409" y="2878"/>
                  </a:moveTo>
                  <a:cubicBezTo>
                    <a:pt x="350241" y="6966"/>
                    <a:pt x="355226" y="15321"/>
                    <a:pt x="355226" y="24208"/>
                  </a:cubicBezTo>
                  <a:lnTo>
                    <a:pt x="355226" y="556477"/>
                  </a:lnTo>
                  <a:cubicBezTo>
                    <a:pt x="355226" y="565364"/>
                    <a:pt x="350241" y="573541"/>
                    <a:pt x="342409" y="577807"/>
                  </a:cubicBezTo>
                  <a:cubicBezTo>
                    <a:pt x="338849" y="579673"/>
                    <a:pt x="329948" y="583406"/>
                    <a:pt x="317576" y="576652"/>
                  </a:cubicBezTo>
                  <a:lnTo>
                    <a:pt x="119625" y="445828"/>
                  </a:lnTo>
                  <a:lnTo>
                    <a:pt x="24210" y="445828"/>
                  </a:lnTo>
                  <a:cubicBezTo>
                    <a:pt x="10770" y="445828"/>
                    <a:pt x="0" y="434986"/>
                    <a:pt x="0" y="421654"/>
                  </a:cubicBezTo>
                  <a:lnTo>
                    <a:pt x="0" y="159030"/>
                  </a:lnTo>
                  <a:cubicBezTo>
                    <a:pt x="0" y="145610"/>
                    <a:pt x="10770" y="134857"/>
                    <a:pt x="24210" y="134857"/>
                  </a:cubicBezTo>
                  <a:lnTo>
                    <a:pt x="119625" y="134857"/>
                  </a:lnTo>
                  <a:lnTo>
                    <a:pt x="317576" y="4033"/>
                  </a:lnTo>
                  <a:cubicBezTo>
                    <a:pt x="325052" y="-944"/>
                    <a:pt x="334576" y="-1299"/>
                    <a:pt x="342409" y="2878"/>
                  </a:cubicBezTo>
                  <a:close/>
                </a:path>
              </a:pathLst>
            </a:custGeom>
            <a:solidFill>
              <a:srgbClr val="A59057"/>
            </a:solid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14354">
                <a:lnSpc>
                  <a:spcPct val="120000"/>
                </a:lnSpc>
              </a:pPr>
              <a:endParaRPr lang="zh-CN" altLang="en-US" sz="2000" b="1">
                <a:solidFill>
                  <a:schemeClr val="tx1">
                    <a:lumMod val="75000"/>
                    <a:lumOff val="25000"/>
                  </a:schemeClr>
                </a:solidFill>
                <a:cs typeface="+mn-ea"/>
                <a:sym typeface="+mn-lt"/>
              </a:endParaRPr>
            </a:p>
          </p:txBody>
        </p:sp>
        <p:sp>
          <p:nvSpPr>
            <p:cNvPr id="107" name="iSľiḋé">
              <a:extLst>
                <a:ext uri="{FF2B5EF4-FFF2-40B4-BE49-F238E27FC236}">
                  <a16:creationId xmlns:a16="http://schemas.microsoft.com/office/drawing/2014/main" id="{8294F876-1BD5-458B-8893-CD29BD5000AC}"/>
                </a:ext>
              </a:extLst>
            </p:cNvPr>
            <p:cNvSpPr/>
            <p:nvPr/>
          </p:nvSpPr>
          <p:spPr>
            <a:xfrm>
              <a:off x="3908541" y="2089625"/>
              <a:ext cx="555811" cy="554809"/>
            </a:xfrm>
            <a:custGeom>
              <a:gdLst>
                <a:gd name="connsiteX0" fmla="*/ 439371 w 604141"/>
                <a:gd name="connsiteY0" fmla="*/ 274147 h 603052"/>
                <a:gd name="connsiteX1" fmla="*/ 458723 w 604141"/>
                <a:gd name="connsiteY1" fmla="*/ 282235 h 603052"/>
                <a:gd name="connsiteX2" fmla="*/ 466821 w 604141"/>
                <a:gd name="connsiteY2" fmla="*/ 301562 h 603052"/>
                <a:gd name="connsiteX3" fmla="*/ 458723 w 604141"/>
                <a:gd name="connsiteY3" fmla="*/ 320889 h 603052"/>
                <a:gd name="connsiteX4" fmla="*/ 439371 w 604141"/>
                <a:gd name="connsiteY4" fmla="*/ 328976 h 603052"/>
                <a:gd name="connsiteX5" fmla="*/ 420019 w 604141"/>
                <a:gd name="connsiteY5" fmla="*/ 320889 h 603052"/>
                <a:gd name="connsiteX6" fmla="*/ 411921 w 604141"/>
                <a:gd name="connsiteY6" fmla="*/ 301562 h 603052"/>
                <a:gd name="connsiteX7" fmla="*/ 420019 w 604141"/>
                <a:gd name="connsiteY7" fmla="*/ 282235 h 603052"/>
                <a:gd name="connsiteX8" fmla="*/ 439371 w 604141"/>
                <a:gd name="connsiteY8" fmla="*/ 274147 h 603052"/>
                <a:gd name="connsiteX9" fmla="*/ 302086 w 604141"/>
                <a:gd name="connsiteY9" fmla="*/ 274147 h 603052"/>
                <a:gd name="connsiteX10" fmla="*/ 321463 w 604141"/>
                <a:gd name="connsiteY10" fmla="*/ 282235 h 603052"/>
                <a:gd name="connsiteX11" fmla="*/ 329571 w 604141"/>
                <a:gd name="connsiteY11" fmla="*/ 301562 h 603052"/>
                <a:gd name="connsiteX12" fmla="*/ 321463 w 604141"/>
                <a:gd name="connsiteY12" fmla="*/ 320889 h 603052"/>
                <a:gd name="connsiteX13" fmla="*/ 302086 w 604141"/>
                <a:gd name="connsiteY13" fmla="*/ 328976 h 603052"/>
                <a:gd name="connsiteX14" fmla="*/ 282709 w 604141"/>
                <a:gd name="connsiteY14" fmla="*/ 320889 h 603052"/>
                <a:gd name="connsiteX15" fmla="*/ 274601 w 604141"/>
                <a:gd name="connsiteY15" fmla="*/ 301562 h 603052"/>
                <a:gd name="connsiteX16" fmla="*/ 282709 w 604141"/>
                <a:gd name="connsiteY16" fmla="*/ 282235 h 603052"/>
                <a:gd name="connsiteX17" fmla="*/ 302086 w 604141"/>
                <a:gd name="connsiteY17" fmla="*/ 274147 h 603052"/>
                <a:gd name="connsiteX18" fmla="*/ 164801 w 604141"/>
                <a:gd name="connsiteY18" fmla="*/ 274147 h 603052"/>
                <a:gd name="connsiteX19" fmla="*/ 184153 w 604141"/>
                <a:gd name="connsiteY19" fmla="*/ 282235 h 603052"/>
                <a:gd name="connsiteX20" fmla="*/ 192251 w 604141"/>
                <a:gd name="connsiteY20" fmla="*/ 301562 h 603052"/>
                <a:gd name="connsiteX21" fmla="*/ 184153 w 604141"/>
                <a:gd name="connsiteY21" fmla="*/ 320889 h 603052"/>
                <a:gd name="connsiteX22" fmla="*/ 164801 w 604141"/>
                <a:gd name="connsiteY22" fmla="*/ 328976 h 603052"/>
                <a:gd name="connsiteX23" fmla="*/ 145449 w 604141"/>
                <a:gd name="connsiteY23" fmla="*/ 320889 h 603052"/>
                <a:gd name="connsiteX24" fmla="*/ 137351 w 604141"/>
                <a:gd name="connsiteY24" fmla="*/ 301562 h 603052"/>
                <a:gd name="connsiteX25" fmla="*/ 145449 w 604141"/>
                <a:gd name="connsiteY25" fmla="*/ 282235 h 603052"/>
                <a:gd name="connsiteX26" fmla="*/ 164801 w 604141"/>
                <a:gd name="connsiteY26" fmla="*/ 274147 h 603052"/>
                <a:gd name="connsiteX27" fmla="*/ 302070 w 604141"/>
                <a:gd name="connsiteY27" fmla="*/ 54823 h 603052"/>
                <a:gd name="connsiteX28" fmla="*/ 54922 w 604141"/>
                <a:gd name="connsiteY28" fmla="*/ 301526 h 603052"/>
                <a:gd name="connsiteX29" fmla="*/ 79225 w 604141"/>
                <a:gd name="connsiteY29" fmla="*/ 408431 h 603052"/>
                <a:gd name="connsiteX30" fmla="*/ 81559 w 604141"/>
                <a:gd name="connsiteY30" fmla="*/ 425015 h 603052"/>
                <a:gd name="connsiteX31" fmla="*/ 61238 w 604141"/>
                <a:gd name="connsiteY31" fmla="*/ 541925 h 603052"/>
                <a:gd name="connsiteX32" fmla="*/ 178359 w 604141"/>
                <a:gd name="connsiteY32" fmla="*/ 521640 h 603052"/>
                <a:gd name="connsiteX33" fmla="*/ 183027 w 604141"/>
                <a:gd name="connsiteY33" fmla="*/ 521229 h 603052"/>
                <a:gd name="connsiteX34" fmla="*/ 194973 w 604141"/>
                <a:gd name="connsiteY34" fmla="*/ 523970 h 603052"/>
                <a:gd name="connsiteX35" fmla="*/ 302070 w 604141"/>
                <a:gd name="connsiteY35" fmla="*/ 548229 h 603052"/>
                <a:gd name="connsiteX36" fmla="*/ 549219 w 604141"/>
                <a:gd name="connsiteY36" fmla="*/ 301526 h 603052"/>
                <a:gd name="connsiteX37" fmla="*/ 302070 w 604141"/>
                <a:gd name="connsiteY37" fmla="*/ 54823 h 603052"/>
                <a:gd name="connsiteX38" fmla="*/ 302070 w 604141"/>
                <a:gd name="connsiteY38" fmla="*/ 0 h 603052"/>
                <a:gd name="connsiteX39" fmla="*/ 604141 w 604141"/>
                <a:gd name="connsiteY39" fmla="*/ 301526 h 603052"/>
                <a:gd name="connsiteX40" fmla="*/ 302070 w 604141"/>
                <a:gd name="connsiteY40" fmla="*/ 603052 h 603052"/>
                <a:gd name="connsiteX41" fmla="*/ 179320 w 604141"/>
                <a:gd name="connsiteY41" fmla="*/ 577148 h 603052"/>
                <a:gd name="connsiteX42" fmla="*/ 32129 w 604141"/>
                <a:gd name="connsiteY42" fmla="*/ 602641 h 603052"/>
                <a:gd name="connsiteX43" fmla="*/ 27461 w 604141"/>
                <a:gd name="connsiteY43" fmla="*/ 603052 h 603052"/>
                <a:gd name="connsiteX44" fmla="*/ 8101 w 604141"/>
                <a:gd name="connsiteY44" fmla="*/ 594966 h 603052"/>
                <a:gd name="connsiteX45" fmla="*/ 412 w 604141"/>
                <a:gd name="connsiteY45" fmla="*/ 570981 h 603052"/>
                <a:gd name="connsiteX46" fmla="*/ 25951 w 604141"/>
                <a:gd name="connsiteY46" fmla="*/ 424055 h 603052"/>
                <a:gd name="connsiteX47" fmla="*/ 0 w 604141"/>
                <a:gd name="connsiteY47" fmla="*/ 301526 h 603052"/>
                <a:gd name="connsiteX48" fmla="*/ 302070 w 604141"/>
                <a:gd name="connsiteY48" fmla="*/ 0 h 60305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604141" h="603052">
                  <a:moveTo>
                    <a:pt x="439371" y="274147"/>
                  </a:moveTo>
                  <a:cubicBezTo>
                    <a:pt x="446645" y="274147"/>
                    <a:pt x="453645" y="277026"/>
                    <a:pt x="458723" y="282235"/>
                  </a:cubicBezTo>
                  <a:cubicBezTo>
                    <a:pt x="463939" y="287306"/>
                    <a:pt x="466821" y="294297"/>
                    <a:pt x="466821" y="301562"/>
                  </a:cubicBezTo>
                  <a:cubicBezTo>
                    <a:pt x="466821" y="308827"/>
                    <a:pt x="463939" y="315817"/>
                    <a:pt x="458723" y="320889"/>
                  </a:cubicBezTo>
                  <a:cubicBezTo>
                    <a:pt x="453645" y="326098"/>
                    <a:pt x="446645" y="328976"/>
                    <a:pt x="439371" y="328976"/>
                  </a:cubicBezTo>
                  <a:cubicBezTo>
                    <a:pt x="432097" y="328976"/>
                    <a:pt x="425097" y="326098"/>
                    <a:pt x="420019" y="320889"/>
                  </a:cubicBezTo>
                  <a:cubicBezTo>
                    <a:pt x="414803" y="315817"/>
                    <a:pt x="411921" y="308827"/>
                    <a:pt x="411921" y="301562"/>
                  </a:cubicBezTo>
                  <a:cubicBezTo>
                    <a:pt x="411921" y="294297"/>
                    <a:pt x="414803" y="287306"/>
                    <a:pt x="420019" y="282235"/>
                  </a:cubicBezTo>
                  <a:cubicBezTo>
                    <a:pt x="425097" y="277026"/>
                    <a:pt x="432097" y="274147"/>
                    <a:pt x="439371" y="274147"/>
                  </a:cubicBezTo>
                  <a:close/>
                  <a:moveTo>
                    <a:pt x="302086" y="274147"/>
                  </a:moveTo>
                  <a:cubicBezTo>
                    <a:pt x="309369" y="274147"/>
                    <a:pt x="316378" y="277026"/>
                    <a:pt x="321463" y="282235"/>
                  </a:cubicBezTo>
                  <a:cubicBezTo>
                    <a:pt x="326685" y="287306"/>
                    <a:pt x="329571" y="294297"/>
                    <a:pt x="329571" y="301562"/>
                  </a:cubicBezTo>
                  <a:cubicBezTo>
                    <a:pt x="329571" y="308827"/>
                    <a:pt x="326685" y="315817"/>
                    <a:pt x="321463" y="320889"/>
                  </a:cubicBezTo>
                  <a:cubicBezTo>
                    <a:pt x="316378" y="326098"/>
                    <a:pt x="309369" y="328976"/>
                    <a:pt x="302086" y="328976"/>
                  </a:cubicBezTo>
                  <a:cubicBezTo>
                    <a:pt x="294802" y="328976"/>
                    <a:pt x="287794" y="326098"/>
                    <a:pt x="282709" y="320889"/>
                  </a:cubicBezTo>
                  <a:cubicBezTo>
                    <a:pt x="277487" y="315817"/>
                    <a:pt x="274601" y="308827"/>
                    <a:pt x="274601" y="301562"/>
                  </a:cubicBezTo>
                  <a:cubicBezTo>
                    <a:pt x="274601" y="294297"/>
                    <a:pt x="277487" y="287306"/>
                    <a:pt x="282709" y="282235"/>
                  </a:cubicBezTo>
                  <a:cubicBezTo>
                    <a:pt x="287794" y="277026"/>
                    <a:pt x="294802" y="274147"/>
                    <a:pt x="302086" y="274147"/>
                  </a:cubicBezTo>
                  <a:close/>
                  <a:moveTo>
                    <a:pt x="164801" y="274147"/>
                  </a:moveTo>
                  <a:cubicBezTo>
                    <a:pt x="172075" y="274147"/>
                    <a:pt x="179075" y="277026"/>
                    <a:pt x="184153" y="282235"/>
                  </a:cubicBezTo>
                  <a:cubicBezTo>
                    <a:pt x="189369" y="287306"/>
                    <a:pt x="192251" y="294297"/>
                    <a:pt x="192251" y="301562"/>
                  </a:cubicBezTo>
                  <a:cubicBezTo>
                    <a:pt x="192251" y="308827"/>
                    <a:pt x="189369" y="315817"/>
                    <a:pt x="184153" y="320889"/>
                  </a:cubicBezTo>
                  <a:cubicBezTo>
                    <a:pt x="179075" y="326098"/>
                    <a:pt x="172075" y="328976"/>
                    <a:pt x="164801" y="328976"/>
                  </a:cubicBezTo>
                  <a:cubicBezTo>
                    <a:pt x="157527" y="328976"/>
                    <a:pt x="150527" y="326098"/>
                    <a:pt x="145449" y="320889"/>
                  </a:cubicBezTo>
                  <a:cubicBezTo>
                    <a:pt x="140233" y="315817"/>
                    <a:pt x="137351" y="308827"/>
                    <a:pt x="137351" y="301562"/>
                  </a:cubicBezTo>
                  <a:cubicBezTo>
                    <a:pt x="137351" y="294297"/>
                    <a:pt x="140233" y="287306"/>
                    <a:pt x="145449" y="282235"/>
                  </a:cubicBezTo>
                  <a:cubicBezTo>
                    <a:pt x="150527" y="277026"/>
                    <a:pt x="157527" y="274147"/>
                    <a:pt x="164801" y="274147"/>
                  </a:cubicBezTo>
                  <a:close/>
                  <a:moveTo>
                    <a:pt x="302070" y="54823"/>
                  </a:moveTo>
                  <a:cubicBezTo>
                    <a:pt x="165727" y="54823"/>
                    <a:pt x="54922" y="165428"/>
                    <a:pt x="54922" y="301526"/>
                  </a:cubicBezTo>
                  <a:cubicBezTo>
                    <a:pt x="54922" y="338943"/>
                    <a:pt x="63160" y="374989"/>
                    <a:pt x="79225" y="408431"/>
                  </a:cubicBezTo>
                  <a:cubicBezTo>
                    <a:pt x="81696" y="413639"/>
                    <a:pt x="82520" y="419395"/>
                    <a:pt x="81559" y="425015"/>
                  </a:cubicBezTo>
                  <a:lnTo>
                    <a:pt x="61238" y="541925"/>
                  </a:lnTo>
                  <a:lnTo>
                    <a:pt x="178359" y="521640"/>
                  </a:lnTo>
                  <a:cubicBezTo>
                    <a:pt x="179869" y="521366"/>
                    <a:pt x="181517" y="521229"/>
                    <a:pt x="183027" y="521229"/>
                  </a:cubicBezTo>
                  <a:cubicBezTo>
                    <a:pt x="187146" y="521229"/>
                    <a:pt x="191266" y="522188"/>
                    <a:pt x="194973" y="523970"/>
                  </a:cubicBezTo>
                  <a:cubicBezTo>
                    <a:pt x="228475" y="540006"/>
                    <a:pt x="264586" y="548229"/>
                    <a:pt x="302070" y="548229"/>
                  </a:cubicBezTo>
                  <a:cubicBezTo>
                    <a:pt x="438414" y="548229"/>
                    <a:pt x="549219" y="437624"/>
                    <a:pt x="549219" y="301526"/>
                  </a:cubicBezTo>
                  <a:cubicBezTo>
                    <a:pt x="549219" y="165428"/>
                    <a:pt x="438414" y="54823"/>
                    <a:pt x="302070" y="54823"/>
                  </a:cubicBezTo>
                  <a:close/>
                  <a:moveTo>
                    <a:pt x="302070" y="0"/>
                  </a:moveTo>
                  <a:cubicBezTo>
                    <a:pt x="468622" y="0"/>
                    <a:pt x="604141" y="135275"/>
                    <a:pt x="604141" y="301526"/>
                  </a:cubicBezTo>
                  <a:cubicBezTo>
                    <a:pt x="604141" y="467777"/>
                    <a:pt x="468622" y="603052"/>
                    <a:pt x="302070" y="603052"/>
                  </a:cubicBezTo>
                  <a:cubicBezTo>
                    <a:pt x="259231" y="603052"/>
                    <a:pt x="218040" y="594281"/>
                    <a:pt x="179320" y="577148"/>
                  </a:cubicBezTo>
                  <a:lnTo>
                    <a:pt x="32129" y="602641"/>
                  </a:lnTo>
                  <a:cubicBezTo>
                    <a:pt x="30619" y="602915"/>
                    <a:pt x="28971" y="603052"/>
                    <a:pt x="27461" y="603052"/>
                  </a:cubicBezTo>
                  <a:cubicBezTo>
                    <a:pt x="20184" y="603052"/>
                    <a:pt x="13181" y="600174"/>
                    <a:pt x="8101" y="594966"/>
                  </a:cubicBezTo>
                  <a:cubicBezTo>
                    <a:pt x="1785" y="588661"/>
                    <a:pt x="-1098" y="579752"/>
                    <a:pt x="412" y="570981"/>
                  </a:cubicBezTo>
                  <a:lnTo>
                    <a:pt x="25951" y="424055"/>
                  </a:lnTo>
                  <a:cubicBezTo>
                    <a:pt x="8788" y="385405"/>
                    <a:pt x="0" y="344288"/>
                    <a:pt x="0" y="301526"/>
                  </a:cubicBezTo>
                  <a:cubicBezTo>
                    <a:pt x="0" y="135275"/>
                    <a:pt x="135520" y="0"/>
                    <a:pt x="302070" y="0"/>
                  </a:cubicBezTo>
                  <a:close/>
                </a:path>
              </a:pathLst>
            </a:custGeom>
            <a:solidFill>
              <a:srgbClr val="A59057"/>
            </a:solid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14354">
                <a:lnSpc>
                  <a:spcPct val="120000"/>
                </a:lnSpc>
              </a:pPr>
              <a:endParaRPr lang="zh-CN" altLang="en-US" sz="2000" b="1">
                <a:solidFill>
                  <a:schemeClr val="tx1">
                    <a:lumMod val="75000"/>
                    <a:lumOff val="25000"/>
                  </a:schemeClr>
                </a:solidFill>
                <a:cs typeface="+mn-ea"/>
                <a:sym typeface="+mn-lt"/>
              </a:endParaRPr>
            </a:p>
          </p:txBody>
        </p:sp>
        <p:sp>
          <p:nvSpPr>
            <p:cNvPr id="108" name="ïṥlïďê">
              <a:extLst>
                <a:ext uri="{FF2B5EF4-FFF2-40B4-BE49-F238E27FC236}">
                  <a16:creationId xmlns:a16="http://schemas.microsoft.com/office/drawing/2014/main" id="{762DD578-8B11-4684-BF6C-4A27C8837B61}"/>
                </a:ext>
              </a:extLst>
            </p:cNvPr>
            <p:cNvSpPr/>
            <p:nvPr/>
          </p:nvSpPr>
          <p:spPr>
            <a:xfrm>
              <a:off x="5604824" y="2089625"/>
              <a:ext cx="404349" cy="555811"/>
            </a:xfrm>
            <a:custGeom>
              <a:gdLst>
                <a:gd name="connsiteX0" fmla="*/ 308232 w 441387"/>
                <a:gd name="connsiteY0" fmla="*/ 473771 h 606722"/>
                <a:gd name="connsiteX1" fmla="*/ 308232 w 441387"/>
                <a:gd name="connsiteY1" fmla="*/ 530915 h 606722"/>
                <a:gd name="connsiteX2" fmla="*/ 365464 w 441387"/>
                <a:gd name="connsiteY2" fmla="*/ 473771 h 606722"/>
                <a:gd name="connsiteX3" fmla="*/ 112294 w 441387"/>
                <a:gd name="connsiteY3" fmla="*/ 290024 h 606722"/>
                <a:gd name="connsiteX4" fmla="*/ 329024 w 441387"/>
                <a:gd name="connsiteY4" fmla="*/ 290024 h 606722"/>
                <a:gd name="connsiteX5" fmla="*/ 351275 w 441387"/>
                <a:gd name="connsiteY5" fmla="*/ 312217 h 606722"/>
                <a:gd name="connsiteX6" fmla="*/ 329024 w 441387"/>
                <a:gd name="connsiteY6" fmla="*/ 334410 h 606722"/>
                <a:gd name="connsiteX7" fmla="*/ 112294 w 441387"/>
                <a:gd name="connsiteY7" fmla="*/ 334410 h 606722"/>
                <a:gd name="connsiteX8" fmla="*/ 90042 w 441387"/>
                <a:gd name="connsiteY8" fmla="*/ 312217 h 606722"/>
                <a:gd name="connsiteX9" fmla="*/ 112294 w 441387"/>
                <a:gd name="connsiteY9" fmla="*/ 290024 h 606722"/>
                <a:gd name="connsiteX10" fmla="*/ 112294 w 441387"/>
                <a:gd name="connsiteY10" fmla="*/ 210215 h 606722"/>
                <a:gd name="connsiteX11" fmla="*/ 329024 w 441387"/>
                <a:gd name="connsiteY11" fmla="*/ 210215 h 606722"/>
                <a:gd name="connsiteX12" fmla="*/ 351275 w 441387"/>
                <a:gd name="connsiteY12" fmla="*/ 232408 h 606722"/>
                <a:gd name="connsiteX13" fmla="*/ 329024 w 441387"/>
                <a:gd name="connsiteY13" fmla="*/ 254601 h 606722"/>
                <a:gd name="connsiteX14" fmla="*/ 112294 w 441387"/>
                <a:gd name="connsiteY14" fmla="*/ 254601 h 606722"/>
                <a:gd name="connsiteX15" fmla="*/ 90042 w 441387"/>
                <a:gd name="connsiteY15" fmla="*/ 232408 h 606722"/>
                <a:gd name="connsiteX16" fmla="*/ 112294 w 441387"/>
                <a:gd name="connsiteY16" fmla="*/ 210215 h 606722"/>
                <a:gd name="connsiteX17" fmla="*/ 175244 w 441387"/>
                <a:gd name="connsiteY17" fmla="*/ 103731 h 606722"/>
                <a:gd name="connsiteX18" fmla="*/ 266144 w 441387"/>
                <a:gd name="connsiteY18" fmla="*/ 103731 h 606722"/>
                <a:gd name="connsiteX19" fmla="*/ 288401 w 441387"/>
                <a:gd name="connsiteY19" fmla="*/ 125924 h 606722"/>
                <a:gd name="connsiteX20" fmla="*/ 266144 w 441387"/>
                <a:gd name="connsiteY20" fmla="*/ 148117 h 606722"/>
                <a:gd name="connsiteX21" fmla="*/ 175244 w 441387"/>
                <a:gd name="connsiteY21" fmla="*/ 148117 h 606722"/>
                <a:gd name="connsiteX22" fmla="*/ 152986 w 441387"/>
                <a:gd name="connsiteY22" fmla="*/ 125924 h 606722"/>
                <a:gd name="connsiteX23" fmla="*/ 175244 w 441387"/>
                <a:gd name="connsiteY23" fmla="*/ 103731 h 606722"/>
                <a:gd name="connsiteX24" fmla="*/ 44414 w 441387"/>
                <a:gd name="connsiteY24" fmla="*/ 44435 h 606722"/>
                <a:gd name="connsiteX25" fmla="*/ 44414 w 441387"/>
                <a:gd name="connsiteY25" fmla="*/ 562287 h 606722"/>
                <a:gd name="connsiteX26" fmla="*/ 263818 w 441387"/>
                <a:gd name="connsiteY26" fmla="*/ 562287 h 606722"/>
                <a:gd name="connsiteX27" fmla="*/ 263818 w 441387"/>
                <a:gd name="connsiteY27" fmla="*/ 451553 h 606722"/>
                <a:gd name="connsiteX28" fmla="*/ 286070 w 441387"/>
                <a:gd name="connsiteY28" fmla="*/ 429424 h 606722"/>
                <a:gd name="connsiteX29" fmla="*/ 396884 w 441387"/>
                <a:gd name="connsiteY29" fmla="*/ 429424 h 606722"/>
                <a:gd name="connsiteX30" fmla="*/ 396884 w 441387"/>
                <a:gd name="connsiteY30" fmla="*/ 44435 h 606722"/>
                <a:gd name="connsiteX31" fmla="*/ 22252 w 441387"/>
                <a:gd name="connsiteY31" fmla="*/ 0 h 606722"/>
                <a:gd name="connsiteX32" fmla="*/ 419135 w 441387"/>
                <a:gd name="connsiteY32" fmla="*/ 0 h 606722"/>
                <a:gd name="connsiteX33" fmla="*/ 441387 w 441387"/>
                <a:gd name="connsiteY33" fmla="*/ 22218 h 606722"/>
                <a:gd name="connsiteX34" fmla="*/ 441387 w 441387"/>
                <a:gd name="connsiteY34" fmla="*/ 451553 h 606722"/>
                <a:gd name="connsiteX35" fmla="*/ 434890 w 441387"/>
                <a:gd name="connsiteY35" fmla="*/ 467283 h 606722"/>
                <a:gd name="connsiteX36" fmla="*/ 301735 w 441387"/>
                <a:gd name="connsiteY36" fmla="*/ 600234 h 606722"/>
                <a:gd name="connsiteX37" fmla="*/ 286070 w 441387"/>
                <a:gd name="connsiteY37" fmla="*/ 606722 h 606722"/>
                <a:gd name="connsiteX38" fmla="*/ 285981 w 441387"/>
                <a:gd name="connsiteY38" fmla="*/ 606722 h 606722"/>
                <a:gd name="connsiteX39" fmla="*/ 22252 w 441387"/>
                <a:gd name="connsiteY39" fmla="*/ 606722 h 606722"/>
                <a:gd name="connsiteX40" fmla="*/ 0 w 441387"/>
                <a:gd name="connsiteY40" fmla="*/ 584504 h 606722"/>
                <a:gd name="connsiteX41" fmla="*/ 0 w 441387"/>
                <a:gd name="connsiteY41" fmla="*/ 22218 h 606722"/>
                <a:gd name="connsiteX42" fmla="*/ 22252 w 441387"/>
                <a:gd name="connsiteY42" fmla="*/ 0 h 6067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441387" h="606722">
                  <a:moveTo>
                    <a:pt x="308232" y="473771"/>
                  </a:moveTo>
                  <a:lnTo>
                    <a:pt x="308232" y="530915"/>
                  </a:lnTo>
                  <a:cubicBezTo>
                    <a:pt x="344102" y="495100"/>
                    <a:pt x="331018" y="508164"/>
                    <a:pt x="365464" y="473771"/>
                  </a:cubicBezTo>
                  <a:close/>
                  <a:moveTo>
                    <a:pt x="112294" y="290024"/>
                  </a:moveTo>
                  <a:lnTo>
                    <a:pt x="329024" y="290024"/>
                  </a:lnTo>
                  <a:cubicBezTo>
                    <a:pt x="341307" y="290024"/>
                    <a:pt x="351275" y="299966"/>
                    <a:pt x="351275" y="312217"/>
                  </a:cubicBezTo>
                  <a:cubicBezTo>
                    <a:pt x="351275" y="324468"/>
                    <a:pt x="341307" y="334410"/>
                    <a:pt x="329024" y="334410"/>
                  </a:cubicBezTo>
                  <a:lnTo>
                    <a:pt x="112294" y="334410"/>
                  </a:lnTo>
                  <a:cubicBezTo>
                    <a:pt x="100011" y="334410"/>
                    <a:pt x="90042" y="324468"/>
                    <a:pt x="90042" y="312217"/>
                  </a:cubicBezTo>
                  <a:cubicBezTo>
                    <a:pt x="90042" y="299966"/>
                    <a:pt x="100011" y="290024"/>
                    <a:pt x="112294" y="290024"/>
                  </a:cubicBezTo>
                  <a:close/>
                  <a:moveTo>
                    <a:pt x="112294" y="210215"/>
                  </a:moveTo>
                  <a:lnTo>
                    <a:pt x="329024" y="210215"/>
                  </a:lnTo>
                  <a:cubicBezTo>
                    <a:pt x="341307" y="210215"/>
                    <a:pt x="351275" y="220157"/>
                    <a:pt x="351275" y="232408"/>
                  </a:cubicBezTo>
                  <a:cubicBezTo>
                    <a:pt x="351275" y="244659"/>
                    <a:pt x="341307" y="254601"/>
                    <a:pt x="329024" y="254601"/>
                  </a:cubicBezTo>
                  <a:lnTo>
                    <a:pt x="112294" y="254601"/>
                  </a:lnTo>
                  <a:cubicBezTo>
                    <a:pt x="100011" y="254601"/>
                    <a:pt x="90042" y="244659"/>
                    <a:pt x="90042" y="232408"/>
                  </a:cubicBezTo>
                  <a:cubicBezTo>
                    <a:pt x="90042" y="220157"/>
                    <a:pt x="100011" y="210215"/>
                    <a:pt x="112294" y="210215"/>
                  </a:cubicBezTo>
                  <a:close/>
                  <a:moveTo>
                    <a:pt x="175244" y="103731"/>
                  </a:moveTo>
                  <a:lnTo>
                    <a:pt x="266144" y="103731"/>
                  </a:lnTo>
                  <a:cubicBezTo>
                    <a:pt x="278430" y="103731"/>
                    <a:pt x="288401" y="113673"/>
                    <a:pt x="288401" y="125924"/>
                  </a:cubicBezTo>
                  <a:cubicBezTo>
                    <a:pt x="288401" y="138175"/>
                    <a:pt x="278430" y="148117"/>
                    <a:pt x="266144" y="148117"/>
                  </a:cubicBezTo>
                  <a:lnTo>
                    <a:pt x="175244" y="148117"/>
                  </a:lnTo>
                  <a:cubicBezTo>
                    <a:pt x="162958" y="148117"/>
                    <a:pt x="152986" y="138175"/>
                    <a:pt x="152986" y="125924"/>
                  </a:cubicBezTo>
                  <a:cubicBezTo>
                    <a:pt x="152986" y="113673"/>
                    <a:pt x="162958" y="103731"/>
                    <a:pt x="175244" y="103731"/>
                  </a:cubicBezTo>
                  <a:close/>
                  <a:moveTo>
                    <a:pt x="44414" y="44435"/>
                  </a:moveTo>
                  <a:lnTo>
                    <a:pt x="44414" y="562287"/>
                  </a:lnTo>
                  <a:lnTo>
                    <a:pt x="263818" y="562287"/>
                  </a:lnTo>
                  <a:lnTo>
                    <a:pt x="263818" y="451553"/>
                  </a:lnTo>
                  <a:cubicBezTo>
                    <a:pt x="263818" y="439289"/>
                    <a:pt x="273787" y="429424"/>
                    <a:pt x="286070" y="429424"/>
                  </a:cubicBezTo>
                  <a:lnTo>
                    <a:pt x="396884" y="429424"/>
                  </a:lnTo>
                  <a:lnTo>
                    <a:pt x="396884" y="44435"/>
                  </a:lnTo>
                  <a:close/>
                  <a:moveTo>
                    <a:pt x="22252" y="0"/>
                  </a:moveTo>
                  <a:lnTo>
                    <a:pt x="419135" y="0"/>
                  </a:lnTo>
                  <a:cubicBezTo>
                    <a:pt x="431418" y="0"/>
                    <a:pt x="441387" y="9954"/>
                    <a:pt x="441387" y="22218"/>
                  </a:cubicBezTo>
                  <a:lnTo>
                    <a:pt x="441387" y="451553"/>
                  </a:lnTo>
                  <a:cubicBezTo>
                    <a:pt x="441387" y="457330"/>
                    <a:pt x="439073" y="463107"/>
                    <a:pt x="434890" y="467283"/>
                  </a:cubicBezTo>
                  <a:lnTo>
                    <a:pt x="301735" y="600234"/>
                  </a:lnTo>
                  <a:cubicBezTo>
                    <a:pt x="297552" y="604411"/>
                    <a:pt x="291677" y="606722"/>
                    <a:pt x="286070" y="606722"/>
                  </a:cubicBezTo>
                  <a:lnTo>
                    <a:pt x="285981" y="606722"/>
                  </a:lnTo>
                  <a:lnTo>
                    <a:pt x="22252" y="606722"/>
                  </a:lnTo>
                  <a:cubicBezTo>
                    <a:pt x="9969" y="606722"/>
                    <a:pt x="0" y="596768"/>
                    <a:pt x="0" y="584504"/>
                  </a:cubicBezTo>
                  <a:lnTo>
                    <a:pt x="0" y="22218"/>
                  </a:lnTo>
                  <a:cubicBezTo>
                    <a:pt x="0" y="9954"/>
                    <a:pt x="9969" y="0"/>
                    <a:pt x="22252" y="0"/>
                  </a:cubicBezTo>
                  <a:close/>
                </a:path>
              </a:pathLst>
            </a:custGeom>
            <a:solidFill>
              <a:srgbClr val="A59057"/>
            </a:solid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14354">
                <a:lnSpc>
                  <a:spcPct val="120000"/>
                </a:lnSpc>
              </a:pPr>
              <a:endParaRPr lang="zh-CN" altLang="en-US" sz="2000" b="1">
                <a:solidFill>
                  <a:schemeClr val="tx1">
                    <a:lumMod val="75000"/>
                    <a:lumOff val="25000"/>
                  </a:schemeClr>
                </a:solidFill>
                <a:cs typeface="+mn-ea"/>
                <a:sym typeface="+mn-lt"/>
              </a:endParaRPr>
            </a:p>
          </p:txBody>
        </p:sp>
        <p:sp>
          <p:nvSpPr>
            <p:cNvPr id="109" name="îṥlîde">
              <a:extLst>
                <a:ext uri="{FF2B5EF4-FFF2-40B4-BE49-F238E27FC236}">
                  <a16:creationId xmlns:a16="http://schemas.microsoft.com/office/drawing/2014/main" id="{4312E830-6EB5-4BE1-B4DA-7ABF1B33B377}"/>
                </a:ext>
              </a:extLst>
            </p:cNvPr>
            <p:cNvSpPr/>
            <p:nvPr/>
          </p:nvSpPr>
          <p:spPr>
            <a:xfrm>
              <a:off x="7102515" y="2089625"/>
              <a:ext cx="555811" cy="482292"/>
            </a:xfrm>
            <a:custGeom>
              <a:gdLst>
                <a:gd name="connsiteX0" fmla="*/ 282111 w 607639"/>
                <a:gd name="connsiteY0" fmla="*/ 281697 h 527265"/>
                <a:gd name="connsiteX1" fmla="*/ 325457 w 607639"/>
                <a:gd name="connsiteY1" fmla="*/ 281697 h 527265"/>
                <a:gd name="connsiteX2" fmla="*/ 325457 w 607639"/>
                <a:gd name="connsiteY2" fmla="*/ 461407 h 527265"/>
                <a:gd name="connsiteX3" fmla="*/ 369692 w 607639"/>
                <a:gd name="connsiteY3" fmla="*/ 461407 h 527265"/>
                <a:gd name="connsiteX4" fmla="*/ 303739 w 607639"/>
                <a:gd name="connsiteY4" fmla="*/ 527265 h 527265"/>
                <a:gd name="connsiteX5" fmla="*/ 237876 w 607639"/>
                <a:gd name="connsiteY5" fmla="*/ 461407 h 527265"/>
                <a:gd name="connsiteX6" fmla="*/ 282111 w 607639"/>
                <a:gd name="connsiteY6" fmla="*/ 461407 h 527265"/>
                <a:gd name="connsiteX7" fmla="*/ 303775 w 607639"/>
                <a:gd name="connsiteY7" fmla="*/ 0 h 527265"/>
                <a:gd name="connsiteX8" fmla="*/ 512670 w 607639"/>
                <a:gd name="connsiteY8" fmla="*/ 189655 h 527265"/>
                <a:gd name="connsiteX9" fmla="*/ 607639 w 607639"/>
                <a:gd name="connsiteY9" fmla="*/ 303323 h 527265"/>
                <a:gd name="connsiteX10" fmla="*/ 491843 w 607639"/>
                <a:gd name="connsiteY10" fmla="*/ 418947 h 527265"/>
                <a:gd name="connsiteX11" fmla="*/ 368927 w 607639"/>
                <a:gd name="connsiteY11" fmla="*/ 418947 h 527265"/>
                <a:gd name="connsiteX12" fmla="*/ 368927 w 607639"/>
                <a:gd name="connsiteY12" fmla="*/ 375577 h 527265"/>
                <a:gd name="connsiteX13" fmla="*/ 491843 w 607639"/>
                <a:gd name="connsiteY13" fmla="*/ 375577 h 527265"/>
                <a:gd name="connsiteX14" fmla="*/ 564204 w 607639"/>
                <a:gd name="connsiteY14" fmla="*/ 303323 h 527265"/>
                <a:gd name="connsiteX15" fmla="*/ 491843 w 607639"/>
                <a:gd name="connsiteY15" fmla="*/ 231158 h 527265"/>
                <a:gd name="connsiteX16" fmla="*/ 470215 w 607639"/>
                <a:gd name="connsiteY16" fmla="*/ 231158 h 527265"/>
                <a:gd name="connsiteX17" fmla="*/ 470215 w 607639"/>
                <a:gd name="connsiteY17" fmla="*/ 209473 h 527265"/>
                <a:gd name="connsiteX18" fmla="*/ 303775 w 607639"/>
                <a:gd name="connsiteY18" fmla="*/ 43370 h 527265"/>
                <a:gd name="connsiteX19" fmla="*/ 137424 w 607639"/>
                <a:gd name="connsiteY19" fmla="*/ 209473 h 527265"/>
                <a:gd name="connsiteX20" fmla="*/ 137424 w 607639"/>
                <a:gd name="connsiteY20" fmla="*/ 231158 h 527265"/>
                <a:gd name="connsiteX21" fmla="*/ 115707 w 607639"/>
                <a:gd name="connsiteY21" fmla="*/ 231158 h 527265"/>
                <a:gd name="connsiteX22" fmla="*/ 43435 w 607639"/>
                <a:gd name="connsiteY22" fmla="*/ 303323 h 527265"/>
                <a:gd name="connsiteX23" fmla="*/ 115707 w 607639"/>
                <a:gd name="connsiteY23" fmla="*/ 375577 h 527265"/>
                <a:gd name="connsiteX24" fmla="*/ 238712 w 607639"/>
                <a:gd name="connsiteY24" fmla="*/ 375577 h 527265"/>
                <a:gd name="connsiteX25" fmla="*/ 238712 w 607639"/>
                <a:gd name="connsiteY25" fmla="*/ 418947 h 527265"/>
                <a:gd name="connsiteX26" fmla="*/ 115707 w 607639"/>
                <a:gd name="connsiteY26" fmla="*/ 418947 h 527265"/>
                <a:gd name="connsiteX27" fmla="*/ 0 w 607639"/>
                <a:gd name="connsiteY27" fmla="*/ 303323 h 527265"/>
                <a:gd name="connsiteX28" fmla="*/ 94969 w 607639"/>
                <a:gd name="connsiteY28" fmla="*/ 189655 h 527265"/>
                <a:gd name="connsiteX29" fmla="*/ 303775 w 607639"/>
                <a:gd name="connsiteY29" fmla="*/ 0 h 5272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607639" h="527265">
                  <a:moveTo>
                    <a:pt x="282111" y="281697"/>
                  </a:moveTo>
                  <a:lnTo>
                    <a:pt x="325457" y="281697"/>
                  </a:lnTo>
                  <a:lnTo>
                    <a:pt x="325457" y="461407"/>
                  </a:lnTo>
                  <a:lnTo>
                    <a:pt x="369692" y="461407"/>
                  </a:lnTo>
                  <a:lnTo>
                    <a:pt x="303739" y="527265"/>
                  </a:lnTo>
                  <a:lnTo>
                    <a:pt x="237876" y="461407"/>
                  </a:lnTo>
                  <a:lnTo>
                    <a:pt x="282111" y="461407"/>
                  </a:lnTo>
                  <a:close/>
                  <a:moveTo>
                    <a:pt x="303775" y="0"/>
                  </a:moveTo>
                  <a:cubicBezTo>
                    <a:pt x="412806" y="0"/>
                    <a:pt x="502613" y="83363"/>
                    <a:pt x="512670" y="189655"/>
                  </a:cubicBezTo>
                  <a:cubicBezTo>
                    <a:pt x="566608" y="199431"/>
                    <a:pt x="607639" y="246711"/>
                    <a:pt x="607639" y="303323"/>
                  </a:cubicBezTo>
                  <a:cubicBezTo>
                    <a:pt x="607639" y="367045"/>
                    <a:pt x="555660" y="418947"/>
                    <a:pt x="491843" y="418947"/>
                  </a:cubicBezTo>
                  <a:lnTo>
                    <a:pt x="368927" y="418947"/>
                  </a:lnTo>
                  <a:lnTo>
                    <a:pt x="368927" y="375577"/>
                  </a:lnTo>
                  <a:lnTo>
                    <a:pt x="491843" y="375577"/>
                  </a:lnTo>
                  <a:cubicBezTo>
                    <a:pt x="531717" y="375577"/>
                    <a:pt x="564204" y="343138"/>
                    <a:pt x="564204" y="303323"/>
                  </a:cubicBezTo>
                  <a:cubicBezTo>
                    <a:pt x="564204" y="263508"/>
                    <a:pt x="531717" y="231158"/>
                    <a:pt x="491843" y="231158"/>
                  </a:cubicBezTo>
                  <a:lnTo>
                    <a:pt x="470215" y="231158"/>
                  </a:lnTo>
                  <a:lnTo>
                    <a:pt x="470215" y="209473"/>
                  </a:lnTo>
                  <a:cubicBezTo>
                    <a:pt x="470215" y="117845"/>
                    <a:pt x="395539" y="43370"/>
                    <a:pt x="303775" y="43370"/>
                  </a:cubicBezTo>
                  <a:cubicBezTo>
                    <a:pt x="212100" y="43370"/>
                    <a:pt x="137424" y="117845"/>
                    <a:pt x="137424" y="209473"/>
                  </a:cubicBezTo>
                  <a:lnTo>
                    <a:pt x="137424" y="231158"/>
                  </a:lnTo>
                  <a:lnTo>
                    <a:pt x="115707" y="231158"/>
                  </a:lnTo>
                  <a:cubicBezTo>
                    <a:pt x="75832" y="231158"/>
                    <a:pt x="43435" y="263508"/>
                    <a:pt x="43435" y="303323"/>
                  </a:cubicBezTo>
                  <a:cubicBezTo>
                    <a:pt x="43435" y="343138"/>
                    <a:pt x="75832" y="375577"/>
                    <a:pt x="115707" y="375577"/>
                  </a:cubicBezTo>
                  <a:lnTo>
                    <a:pt x="238712" y="375577"/>
                  </a:lnTo>
                  <a:lnTo>
                    <a:pt x="238712" y="418947"/>
                  </a:lnTo>
                  <a:lnTo>
                    <a:pt x="115707" y="418947"/>
                  </a:lnTo>
                  <a:cubicBezTo>
                    <a:pt x="51890" y="418947"/>
                    <a:pt x="0" y="367045"/>
                    <a:pt x="0" y="303323"/>
                  </a:cubicBezTo>
                  <a:cubicBezTo>
                    <a:pt x="0" y="246711"/>
                    <a:pt x="41031" y="199431"/>
                    <a:pt x="94969" y="189655"/>
                  </a:cubicBezTo>
                  <a:cubicBezTo>
                    <a:pt x="105026" y="83363"/>
                    <a:pt x="194833" y="0"/>
                    <a:pt x="303775" y="0"/>
                  </a:cubicBezTo>
                  <a:close/>
                </a:path>
              </a:pathLst>
            </a:custGeom>
            <a:solidFill>
              <a:srgbClr val="A59057"/>
            </a:solid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14354">
                <a:lnSpc>
                  <a:spcPct val="120000"/>
                </a:lnSpc>
              </a:pPr>
              <a:endParaRPr lang="zh-CN" altLang="en-US" sz="2000" b="1">
                <a:solidFill>
                  <a:schemeClr val="tx1">
                    <a:lumMod val="75000"/>
                    <a:lumOff val="25000"/>
                  </a:schemeClr>
                </a:solidFill>
                <a:cs typeface="+mn-ea"/>
                <a:sym typeface="+mn-lt"/>
              </a:endParaRPr>
            </a:p>
          </p:txBody>
        </p:sp>
        <p:sp>
          <p:nvSpPr>
            <p:cNvPr id="110" name="íṩliḓé">
              <a:extLst>
                <a:ext uri="{FF2B5EF4-FFF2-40B4-BE49-F238E27FC236}">
                  <a16:creationId xmlns:a16="http://schemas.microsoft.com/office/drawing/2014/main" id="{F0D80D00-2D48-4CF7-9DCB-9F416EFC03DA}"/>
                </a:ext>
              </a:extLst>
            </p:cNvPr>
            <p:cNvSpPr/>
            <p:nvPr/>
          </p:nvSpPr>
          <p:spPr>
            <a:xfrm>
              <a:off x="8704541" y="2089625"/>
              <a:ext cx="555811" cy="545956"/>
            </a:xfrm>
            <a:custGeom>
              <a:gdLst>
                <a:gd name="connsiteX0" fmla="*/ 30731 w 603161"/>
                <a:gd name="connsiteY0" fmla="*/ 329681 h 592467"/>
                <a:gd name="connsiteX1" fmla="*/ 171173 w 603161"/>
                <a:gd name="connsiteY1" fmla="*/ 329681 h 592467"/>
                <a:gd name="connsiteX2" fmla="*/ 183465 w 603161"/>
                <a:gd name="connsiteY2" fmla="*/ 344868 h 592467"/>
                <a:gd name="connsiteX3" fmla="*/ 291486 w 603161"/>
                <a:gd name="connsiteY3" fmla="*/ 452713 h 592467"/>
                <a:gd name="connsiteX4" fmla="*/ 356636 w 603161"/>
                <a:gd name="connsiteY4" fmla="*/ 479560 h 592467"/>
                <a:gd name="connsiteX5" fmla="*/ 421787 w 603161"/>
                <a:gd name="connsiteY5" fmla="*/ 452560 h 592467"/>
                <a:gd name="connsiteX6" fmla="*/ 517515 w 603161"/>
                <a:gd name="connsiteY6" fmla="*/ 356987 h 592467"/>
                <a:gd name="connsiteX7" fmla="*/ 517668 w 603161"/>
                <a:gd name="connsiteY7" fmla="*/ 360362 h 592467"/>
                <a:gd name="connsiteX8" fmla="*/ 517668 w 603161"/>
                <a:gd name="connsiteY8" fmla="*/ 561786 h 592467"/>
                <a:gd name="connsiteX9" fmla="*/ 486937 w 603161"/>
                <a:gd name="connsiteY9" fmla="*/ 592467 h 592467"/>
                <a:gd name="connsiteX10" fmla="*/ 30731 w 603161"/>
                <a:gd name="connsiteY10" fmla="*/ 592467 h 592467"/>
                <a:gd name="connsiteX11" fmla="*/ 0 w 603161"/>
                <a:gd name="connsiteY11" fmla="*/ 561786 h 592467"/>
                <a:gd name="connsiteX12" fmla="*/ 0 w 603161"/>
                <a:gd name="connsiteY12" fmla="*/ 360362 h 592467"/>
                <a:gd name="connsiteX13" fmla="*/ 30731 w 603161"/>
                <a:gd name="connsiteY13" fmla="*/ 329681 h 592467"/>
                <a:gd name="connsiteX14" fmla="*/ 572429 w 603161"/>
                <a:gd name="connsiteY14" fmla="*/ 141370 h 592467"/>
                <a:gd name="connsiteX15" fmla="*/ 594172 w 603161"/>
                <a:gd name="connsiteY15" fmla="*/ 150344 h 592467"/>
                <a:gd name="connsiteX16" fmla="*/ 603161 w 603161"/>
                <a:gd name="connsiteY16" fmla="*/ 172049 h 592467"/>
                <a:gd name="connsiteX17" fmla="*/ 594235 w 603161"/>
                <a:gd name="connsiteY17" fmla="*/ 193600 h 592467"/>
                <a:gd name="connsiteX18" fmla="*/ 594172 w 603161"/>
                <a:gd name="connsiteY18" fmla="*/ 193754 h 592467"/>
                <a:gd name="connsiteX19" fmla="*/ 438245 w 603161"/>
                <a:gd name="connsiteY19" fmla="*/ 349413 h 592467"/>
                <a:gd name="connsiteX20" fmla="*/ 378281 w 603161"/>
                <a:gd name="connsiteY20" fmla="*/ 409274 h 592467"/>
                <a:gd name="connsiteX21" fmla="*/ 356626 w 603161"/>
                <a:gd name="connsiteY21" fmla="*/ 418167 h 592467"/>
                <a:gd name="connsiteX22" fmla="*/ 356616 w 603161"/>
                <a:gd name="connsiteY22" fmla="*/ 418171 h 592467"/>
                <a:gd name="connsiteX23" fmla="*/ 356612 w 603161"/>
                <a:gd name="connsiteY23" fmla="*/ 418169 h 592467"/>
                <a:gd name="connsiteX24" fmla="*/ 334796 w 603161"/>
                <a:gd name="connsiteY24" fmla="*/ 409274 h 592467"/>
                <a:gd name="connsiteX25" fmla="*/ 226928 w 603161"/>
                <a:gd name="connsiteY25" fmla="*/ 301438 h 592467"/>
                <a:gd name="connsiteX26" fmla="*/ 226928 w 603161"/>
                <a:gd name="connsiteY26" fmla="*/ 258180 h 592467"/>
                <a:gd name="connsiteX27" fmla="*/ 270413 w 603161"/>
                <a:gd name="connsiteY27" fmla="*/ 258180 h 592467"/>
                <a:gd name="connsiteX28" fmla="*/ 313437 w 603161"/>
                <a:gd name="connsiteY28" fmla="*/ 301131 h 592467"/>
                <a:gd name="connsiteX29" fmla="*/ 356616 w 603161"/>
                <a:gd name="connsiteY29" fmla="*/ 344081 h 592467"/>
                <a:gd name="connsiteX30" fmla="*/ 550686 w 603161"/>
                <a:gd name="connsiteY30" fmla="*/ 150344 h 592467"/>
                <a:gd name="connsiteX31" fmla="*/ 572429 w 603161"/>
                <a:gd name="connsiteY31" fmla="*/ 141370 h 592467"/>
                <a:gd name="connsiteX32" fmla="*/ 92188 w 603161"/>
                <a:gd name="connsiteY32" fmla="*/ 0 h 592467"/>
                <a:gd name="connsiteX33" fmla="*/ 486871 w 603161"/>
                <a:gd name="connsiteY33" fmla="*/ 0 h 592467"/>
                <a:gd name="connsiteX34" fmla="*/ 517597 w 603161"/>
                <a:gd name="connsiteY34" fmla="*/ 30681 h 592467"/>
                <a:gd name="connsiteX35" fmla="*/ 517597 w 603161"/>
                <a:gd name="connsiteY35" fmla="*/ 98027 h 592467"/>
                <a:gd name="connsiteX36" fmla="*/ 507150 w 603161"/>
                <a:gd name="connsiteY36" fmla="*/ 106925 h 592467"/>
                <a:gd name="connsiteX37" fmla="*/ 356590 w 603161"/>
                <a:gd name="connsiteY37" fmla="*/ 257417 h 592467"/>
                <a:gd name="connsiteX38" fmla="*/ 313880 w 603161"/>
                <a:gd name="connsiteY38" fmla="*/ 214770 h 592467"/>
                <a:gd name="connsiteX39" fmla="*/ 248740 w 603161"/>
                <a:gd name="connsiteY39" fmla="*/ 187770 h 592467"/>
                <a:gd name="connsiteX40" fmla="*/ 183446 w 603161"/>
                <a:gd name="connsiteY40" fmla="*/ 214770 h 592467"/>
                <a:gd name="connsiteX41" fmla="*/ 158097 w 603161"/>
                <a:gd name="connsiteY41" fmla="*/ 262786 h 592467"/>
                <a:gd name="connsiteX42" fmla="*/ 92188 w 603161"/>
                <a:gd name="connsiteY42" fmla="*/ 262786 h 592467"/>
                <a:gd name="connsiteX43" fmla="*/ 61462 w 603161"/>
                <a:gd name="connsiteY43" fmla="*/ 232105 h 592467"/>
                <a:gd name="connsiteX44" fmla="*/ 61462 w 603161"/>
                <a:gd name="connsiteY44" fmla="*/ 30681 h 592467"/>
                <a:gd name="connsiteX45" fmla="*/ 92188 w 603161"/>
                <a:gd name="connsiteY45" fmla="*/ 0 h 59246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603161" h="592467">
                  <a:moveTo>
                    <a:pt x="30731" y="329681"/>
                  </a:moveTo>
                  <a:lnTo>
                    <a:pt x="171173" y="329681"/>
                  </a:lnTo>
                  <a:cubicBezTo>
                    <a:pt x="174707" y="335050"/>
                    <a:pt x="178856" y="340266"/>
                    <a:pt x="183465" y="344868"/>
                  </a:cubicBezTo>
                  <a:lnTo>
                    <a:pt x="291486" y="452713"/>
                  </a:lnTo>
                  <a:cubicBezTo>
                    <a:pt x="308849" y="470048"/>
                    <a:pt x="332051" y="479560"/>
                    <a:pt x="356636" y="479560"/>
                  </a:cubicBezTo>
                  <a:cubicBezTo>
                    <a:pt x="381221" y="479560"/>
                    <a:pt x="404424" y="470048"/>
                    <a:pt x="421787" y="452560"/>
                  </a:cubicBezTo>
                  <a:lnTo>
                    <a:pt x="517515" y="356987"/>
                  </a:lnTo>
                  <a:cubicBezTo>
                    <a:pt x="517668" y="358061"/>
                    <a:pt x="517668" y="359135"/>
                    <a:pt x="517668" y="360362"/>
                  </a:cubicBezTo>
                  <a:lnTo>
                    <a:pt x="517668" y="561786"/>
                  </a:lnTo>
                  <a:cubicBezTo>
                    <a:pt x="517668" y="578660"/>
                    <a:pt x="503993" y="592467"/>
                    <a:pt x="486937" y="592467"/>
                  </a:cubicBezTo>
                  <a:lnTo>
                    <a:pt x="30731" y="592467"/>
                  </a:lnTo>
                  <a:cubicBezTo>
                    <a:pt x="13829" y="592467"/>
                    <a:pt x="0" y="578660"/>
                    <a:pt x="0" y="561786"/>
                  </a:cubicBezTo>
                  <a:lnTo>
                    <a:pt x="0" y="360362"/>
                  </a:lnTo>
                  <a:cubicBezTo>
                    <a:pt x="0" y="343334"/>
                    <a:pt x="13829" y="329681"/>
                    <a:pt x="30731" y="329681"/>
                  </a:cubicBezTo>
                  <a:close/>
                  <a:moveTo>
                    <a:pt x="572429" y="141370"/>
                  </a:moveTo>
                  <a:cubicBezTo>
                    <a:pt x="580304" y="141370"/>
                    <a:pt x="588179" y="144362"/>
                    <a:pt x="594172" y="150344"/>
                  </a:cubicBezTo>
                  <a:cubicBezTo>
                    <a:pt x="600165" y="156327"/>
                    <a:pt x="603161" y="164188"/>
                    <a:pt x="603161" y="172049"/>
                  </a:cubicBezTo>
                  <a:lnTo>
                    <a:pt x="594235" y="193600"/>
                  </a:lnTo>
                  <a:lnTo>
                    <a:pt x="594172" y="193754"/>
                  </a:lnTo>
                  <a:lnTo>
                    <a:pt x="438245" y="349413"/>
                  </a:lnTo>
                  <a:lnTo>
                    <a:pt x="378281" y="409274"/>
                  </a:lnTo>
                  <a:lnTo>
                    <a:pt x="356626" y="418167"/>
                  </a:lnTo>
                  <a:lnTo>
                    <a:pt x="356616" y="418171"/>
                  </a:lnTo>
                  <a:lnTo>
                    <a:pt x="356612" y="418169"/>
                  </a:lnTo>
                  <a:lnTo>
                    <a:pt x="334796" y="409274"/>
                  </a:lnTo>
                  <a:lnTo>
                    <a:pt x="226928" y="301438"/>
                  </a:lnTo>
                  <a:cubicBezTo>
                    <a:pt x="214942" y="289473"/>
                    <a:pt x="214942" y="270145"/>
                    <a:pt x="226928" y="258180"/>
                  </a:cubicBezTo>
                  <a:cubicBezTo>
                    <a:pt x="238913" y="246062"/>
                    <a:pt x="258428" y="246062"/>
                    <a:pt x="270413" y="258180"/>
                  </a:cubicBezTo>
                  <a:lnTo>
                    <a:pt x="313437" y="301131"/>
                  </a:lnTo>
                  <a:lnTo>
                    <a:pt x="356616" y="344081"/>
                  </a:lnTo>
                  <a:lnTo>
                    <a:pt x="550686" y="150344"/>
                  </a:lnTo>
                  <a:cubicBezTo>
                    <a:pt x="556679" y="144362"/>
                    <a:pt x="564554" y="141370"/>
                    <a:pt x="572429" y="141370"/>
                  </a:cubicBezTo>
                  <a:close/>
                  <a:moveTo>
                    <a:pt x="92188" y="0"/>
                  </a:moveTo>
                  <a:lnTo>
                    <a:pt x="486871" y="0"/>
                  </a:lnTo>
                  <a:cubicBezTo>
                    <a:pt x="503924" y="0"/>
                    <a:pt x="517597" y="13653"/>
                    <a:pt x="517597" y="30681"/>
                  </a:cubicBezTo>
                  <a:lnTo>
                    <a:pt x="517597" y="98027"/>
                  </a:lnTo>
                  <a:cubicBezTo>
                    <a:pt x="513910" y="100635"/>
                    <a:pt x="510530" y="103703"/>
                    <a:pt x="507150" y="106925"/>
                  </a:cubicBezTo>
                  <a:lnTo>
                    <a:pt x="356590" y="257417"/>
                  </a:lnTo>
                  <a:lnTo>
                    <a:pt x="313880" y="214770"/>
                  </a:lnTo>
                  <a:cubicBezTo>
                    <a:pt x="296520" y="197281"/>
                    <a:pt x="273322" y="187770"/>
                    <a:pt x="248740" y="187770"/>
                  </a:cubicBezTo>
                  <a:cubicBezTo>
                    <a:pt x="224005" y="187770"/>
                    <a:pt x="200960" y="197281"/>
                    <a:pt x="183446" y="214770"/>
                  </a:cubicBezTo>
                  <a:cubicBezTo>
                    <a:pt x="170234" y="227963"/>
                    <a:pt x="161477" y="244684"/>
                    <a:pt x="158097" y="262786"/>
                  </a:cubicBezTo>
                  <a:lnTo>
                    <a:pt x="92188" y="262786"/>
                  </a:lnTo>
                  <a:cubicBezTo>
                    <a:pt x="75289" y="262786"/>
                    <a:pt x="61462" y="248979"/>
                    <a:pt x="61462" y="232105"/>
                  </a:cubicBezTo>
                  <a:lnTo>
                    <a:pt x="61462" y="30681"/>
                  </a:lnTo>
                  <a:cubicBezTo>
                    <a:pt x="61462" y="13653"/>
                    <a:pt x="75289" y="0"/>
                    <a:pt x="92188" y="0"/>
                  </a:cubicBezTo>
                  <a:close/>
                </a:path>
              </a:pathLst>
            </a:custGeom>
            <a:solidFill>
              <a:srgbClr val="A59057"/>
            </a:solid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14354">
                <a:lnSpc>
                  <a:spcPct val="120000"/>
                </a:lnSpc>
              </a:pPr>
              <a:endParaRPr lang="zh-CN" altLang="en-US" sz="2000" b="1">
                <a:solidFill>
                  <a:schemeClr val="tx1">
                    <a:lumMod val="75000"/>
                    <a:lumOff val="25000"/>
                  </a:schemeClr>
                </a:solidFill>
                <a:cs typeface="+mn-ea"/>
                <a:sym typeface="+mn-lt"/>
              </a:endParaRPr>
            </a:p>
          </p:txBody>
        </p:sp>
        <p:sp>
          <p:nvSpPr>
            <p:cNvPr id="116" name="图形 191">
              <a:extLst>
                <a:ext uri="{FF2B5EF4-FFF2-40B4-BE49-F238E27FC236}">
                  <a16:creationId xmlns:a16="http://schemas.microsoft.com/office/drawing/2014/main" id="{BA76F97C-A07C-4644-80B1-4702D357E2C5}"/>
                </a:ext>
              </a:extLst>
            </p:cNvPr>
            <p:cNvSpPr>
              <a:spLocks noChangeAspect="1"/>
            </p:cNvSpPr>
            <p:nvPr/>
          </p:nvSpPr>
          <p:spPr>
            <a:xfrm>
              <a:off x="10353694" y="2089625"/>
              <a:ext cx="482290" cy="482400"/>
            </a:xfrm>
            <a:custGeom>
              <a:gdLst>
                <a:gd name="connsiteX0" fmla="*/ 278370 w 285754"/>
                <a:gd name="connsiteY0" fmla="*/ 33621 h 285819"/>
                <a:gd name="connsiteX1" fmla="*/ 243127 w 285754"/>
                <a:gd name="connsiteY1" fmla="*/ 4474 h 285819"/>
                <a:gd name="connsiteX2" fmla="*/ 231221 w 285754"/>
                <a:gd name="connsiteY2" fmla="*/ -669 h 285819"/>
                <a:gd name="connsiteX3" fmla="*/ 18814 w 285754"/>
                <a:gd name="connsiteY3" fmla="*/ -669 h 285819"/>
                <a:gd name="connsiteX4" fmla="*/ -236 w 285754"/>
                <a:gd name="connsiteY4" fmla="*/ 20286 h 285819"/>
                <a:gd name="connsiteX5" fmla="*/ -236 w 285754"/>
                <a:gd name="connsiteY5" fmla="*/ 267936 h 285819"/>
                <a:gd name="connsiteX6" fmla="*/ 17604 w 285754"/>
                <a:gd name="connsiteY6" fmla="*/ 285148 h 285819"/>
                <a:gd name="connsiteX7" fmla="*/ 18814 w 285754"/>
                <a:gd name="connsiteY7" fmla="*/ 285081 h 285819"/>
                <a:gd name="connsiteX8" fmla="*/ 266464 w 285754"/>
                <a:gd name="connsiteY8" fmla="*/ 285081 h 285819"/>
                <a:gd name="connsiteX9" fmla="*/ 285447 w 285754"/>
                <a:gd name="connsiteY9" fmla="*/ 269146 h 285819"/>
                <a:gd name="connsiteX10" fmla="*/ 285514 w 285754"/>
                <a:gd name="connsiteY10" fmla="*/ 267936 h 285819"/>
                <a:gd name="connsiteX11" fmla="*/ 285514 w 285754"/>
                <a:gd name="connsiteY11" fmla="*/ 48861 h 285819"/>
                <a:gd name="connsiteX12" fmla="*/ 278370 w 285754"/>
                <a:gd name="connsiteY12" fmla="*/ 33621 h 285819"/>
                <a:gd name="connsiteX13" fmla="*/ 199789 w 285754"/>
                <a:gd name="connsiteY13" fmla="*/ 18381 h 285819"/>
                <a:gd name="connsiteX14" fmla="*/ 199789 w 285754"/>
                <a:gd name="connsiteY14" fmla="*/ 75531 h 285819"/>
                <a:gd name="connsiteX15" fmla="*/ 171214 w 285754"/>
                <a:gd name="connsiteY15" fmla="*/ 75531 h 285819"/>
                <a:gd name="connsiteX16" fmla="*/ 171214 w 285754"/>
                <a:gd name="connsiteY16" fmla="*/ 18381 h 285819"/>
                <a:gd name="connsiteX17" fmla="*/ 152164 w 285754"/>
                <a:gd name="connsiteY17" fmla="*/ 18381 h 285819"/>
                <a:gd name="connsiteX18" fmla="*/ 152164 w 285754"/>
                <a:gd name="connsiteY18" fmla="*/ 75531 h 285819"/>
                <a:gd name="connsiteX19" fmla="*/ 75964 w 285754"/>
                <a:gd name="connsiteY19" fmla="*/ 75531 h 285819"/>
                <a:gd name="connsiteX20" fmla="*/ 75964 w 285754"/>
                <a:gd name="connsiteY20" fmla="*/ 18381 h 285819"/>
                <a:gd name="connsiteX21" fmla="*/ 218839 w 285754"/>
                <a:gd name="connsiteY21" fmla="*/ 180306 h 285819"/>
                <a:gd name="connsiteX22" fmla="*/ 66439 w 285754"/>
                <a:gd name="connsiteY22" fmla="*/ 180306 h 285819"/>
                <a:gd name="connsiteX23" fmla="*/ 66439 w 285754"/>
                <a:gd name="connsiteY23" fmla="*/ 161256 h 285819"/>
                <a:gd name="connsiteX24" fmla="*/ 218839 w 285754"/>
                <a:gd name="connsiteY24" fmla="*/ 161256 h 285819"/>
                <a:gd name="connsiteX25" fmla="*/ 66439 w 285754"/>
                <a:gd name="connsiteY25" fmla="*/ 199356 h 285819"/>
                <a:gd name="connsiteX26" fmla="*/ 218839 w 285754"/>
                <a:gd name="connsiteY26" fmla="*/ 199356 h 285819"/>
                <a:gd name="connsiteX27" fmla="*/ 218839 w 285754"/>
                <a:gd name="connsiteY27" fmla="*/ 266031 h 285819"/>
                <a:gd name="connsiteX28" fmla="*/ 66439 w 285754"/>
                <a:gd name="connsiteY28" fmla="*/ 266031 h 285819"/>
                <a:gd name="connsiteX29" fmla="*/ 266464 w 285754"/>
                <a:gd name="connsiteY29" fmla="*/ 266031 h 285819"/>
                <a:gd name="connsiteX30" fmla="*/ 237889 w 285754"/>
                <a:gd name="connsiteY30" fmla="*/ 266031 h 285819"/>
                <a:gd name="connsiteX31" fmla="*/ 237889 w 285754"/>
                <a:gd name="connsiteY31" fmla="*/ 161256 h 285819"/>
                <a:gd name="connsiteX32" fmla="*/ 218839 w 285754"/>
                <a:gd name="connsiteY32" fmla="*/ 142206 h 285819"/>
                <a:gd name="connsiteX33" fmla="*/ 66439 w 285754"/>
                <a:gd name="connsiteY33" fmla="*/ 142206 h 285819"/>
                <a:gd name="connsiteX34" fmla="*/ 47389 w 285754"/>
                <a:gd name="connsiteY34" fmla="*/ 161256 h 285819"/>
                <a:gd name="connsiteX35" fmla="*/ 47389 w 285754"/>
                <a:gd name="connsiteY35" fmla="*/ 266031 h 285819"/>
                <a:gd name="connsiteX36" fmla="*/ 18814 w 285754"/>
                <a:gd name="connsiteY36" fmla="*/ 266031 h 285819"/>
                <a:gd name="connsiteX37" fmla="*/ 18814 w 285754"/>
                <a:gd name="connsiteY37" fmla="*/ 18381 h 285819"/>
                <a:gd name="connsiteX38" fmla="*/ 56914 w 285754"/>
                <a:gd name="connsiteY38" fmla="*/ 18381 h 285819"/>
                <a:gd name="connsiteX39" fmla="*/ 56914 w 285754"/>
                <a:gd name="connsiteY39" fmla="*/ 75531 h 285819"/>
                <a:gd name="connsiteX40" fmla="*/ 75964 w 285754"/>
                <a:gd name="connsiteY40" fmla="*/ 94581 h 285819"/>
                <a:gd name="connsiteX41" fmla="*/ 199789 w 285754"/>
                <a:gd name="connsiteY41" fmla="*/ 94581 h 285819"/>
                <a:gd name="connsiteX42" fmla="*/ 218839 w 285754"/>
                <a:gd name="connsiteY42" fmla="*/ 75531 h 285819"/>
                <a:gd name="connsiteX43" fmla="*/ 218839 w 285754"/>
                <a:gd name="connsiteY43" fmla="*/ 18381 h 285819"/>
                <a:gd name="connsiteX44" fmla="*/ 228364 w 285754"/>
                <a:gd name="connsiteY44" fmla="*/ 18381 h 285819"/>
                <a:gd name="connsiteX45" fmla="*/ 228364 w 285754"/>
                <a:gd name="connsiteY45" fmla="*/ 19333 h 285819"/>
                <a:gd name="connsiteX46" fmla="*/ 266464 w 285754"/>
                <a:gd name="connsiteY46" fmla="*/ 48480 h 28581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285754" h="285819">
                  <a:moveTo>
                    <a:pt x="278370" y="33621"/>
                  </a:moveTo>
                  <a:lnTo>
                    <a:pt x="243127" y="4474"/>
                  </a:lnTo>
                  <a:cubicBezTo>
                    <a:pt x="239841" y="1484"/>
                    <a:pt x="235651" y="-326"/>
                    <a:pt x="231221" y="-669"/>
                  </a:cubicBezTo>
                  <a:lnTo>
                    <a:pt x="18814" y="-669"/>
                  </a:lnTo>
                  <a:cubicBezTo>
                    <a:pt x="7965" y="274"/>
                    <a:pt x="-331" y="9399"/>
                    <a:pt x="-236" y="20286"/>
                  </a:cubicBezTo>
                  <a:lnTo>
                    <a:pt x="-236" y="267936"/>
                  </a:lnTo>
                  <a:cubicBezTo>
                    <a:pt x="-65" y="277613"/>
                    <a:pt x="7927" y="285319"/>
                    <a:pt x="17604" y="285148"/>
                  </a:cubicBezTo>
                  <a:cubicBezTo>
                    <a:pt x="18004" y="285138"/>
                    <a:pt x="18414" y="285119"/>
                    <a:pt x="18814" y="285081"/>
                  </a:cubicBezTo>
                  <a:lnTo>
                    <a:pt x="266464" y="285081"/>
                  </a:lnTo>
                  <a:cubicBezTo>
                    <a:pt x="276103" y="285929"/>
                    <a:pt x="284609" y="278795"/>
                    <a:pt x="285447" y="269146"/>
                  </a:cubicBezTo>
                  <a:cubicBezTo>
                    <a:pt x="285485" y="268745"/>
                    <a:pt x="285504" y="268336"/>
                    <a:pt x="285514" y="267936"/>
                  </a:cubicBezTo>
                  <a:lnTo>
                    <a:pt x="285514" y="48861"/>
                  </a:lnTo>
                  <a:cubicBezTo>
                    <a:pt x="285628" y="42946"/>
                    <a:pt x="282990" y="37316"/>
                    <a:pt x="278370" y="33621"/>
                  </a:cubicBezTo>
                  <a:close/>
                  <a:moveTo>
                    <a:pt x="199789" y="18381"/>
                  </a:moveTo>
                  <a:lnTo>
                    <a:pt x="199789" y="75531"/>
                  </a:lnTo>
                  <a:lnTo>
                    <a:pt x="171214" y="75531"/>
                  </a:lnTo>
                  <a:lnTo>
                    <a:pt x="171214" y="18381"/>
                  </a:lnTo>
                  <a:close/>
                  <a:moveTo>
                    <a:pt x="152164" y="18381"/>
                  </a:moveTo>
                  <a:lnTo>
                    <a:pt x="152164" y="75531"/>
                  </a:lnTo>
                  <a:lnTo>
                    <a:pt x="75964" y="75531"/>
                  </a:lnTo>
                  <a:lnTo>
                    <a:pt x="75964" y="18381"/>
                  </a:lnTo>
                  <a:close/>
                  <a:moveTo>
                    <a:pt x="218839" y="180306"/>
                  </a:moveTo>
                  <a:lnTo>
                    <a:pt x="66439" y="180306"/>
                  </a:lnTo>
                  <a:lnTo>
                    <a:pt x="66439" y="161256"/>
                  </a:lnTo>
                  <a:lnTo>
                    <a:pt x="218839" y="161256"/>
                  </a:lnTo>
                  <a:close/>
                  <a:moveTo>
                    <a:pt x="66439" y="199356"/>
                  </a:moveTo>
                  <a:lnTo>
                    <a:pt x="218839" y="199356"/>
                  </a:lnTo>
                  <a:lnTo>
                    <a:pt x="218839" y="266031"/>
                  </a:lnTo>
                  <a:lnTo>
                    <a:pt x="66439" y="266031"/>
                  </a:lnTo>
                  <a:close/>
                  <a:moveTo>
                    <a:pt x="266464" y="266031"/>
                  </a:moveTo>
                  <a:lnTo>
                    <a:pt x="237889" y="266031"/>
                  </a:lnTo>
                  <a:lnTo>
                    <a:pt x="237889" y="161256"/>
                  </a:lnTo>
                  <a:cubicBezTo>
                    <a:pt x="237889" y="150731"/>
                    <a:pt x="229364" y="142206"/>
                    <a:pt x="218839" y="142206"/>
                  </a:cubicBezTo>
                  <a:lnTo>
                    <a:pt x="66439" y="142206"/>
                  </a:lnTo>
                  <a:cubicBezTo>
                    <a:pt x="55914" y="142206"/>
                    <a:pt x="47389" y="150731"/>
                    <a:pt x="47389" y="161256"/>
                  </a:cubicBezTo>
                  <a:lnTo>
                    <a:pt x="47389" y="266031"/>
                  </a:lnTo>
                  <a:lnTo>
                    <a:pt x="18814" y="266031"/>
                  </a:lnTo>
                  <a:lnTo>
                    <a:pt x="18814" y="18381"/>
                  </a:lnTo>
                  <a:lnTo>
                    <a:pt x="56914" y="18381"/>
                  </a:lnTo>
                  <a:lnTo>
                    <a:pt x="56914" y="75531"/>
                  </a:lnTo>
                  <a:cubicBezTo>
                    <a:pt x="56914" y="86056"/>
                    <a:pt x="65439" y="94581"/>
                    <a:pt x="75964" y="94581"/>
                  </a:cubicBezTo>
                  <a:lnTo>
                    <a:pt x="199789" y="94581"/>
                  </a:lnTo>
                  <a:cubicBezTo>
                    <a:pt x="210314" y="94581"/>
                    <a:pt x="218839" y="86056"/>
                    <a:pt x="218839" y="75531"/>
                  </a:cubicBezTo>
                  <a:lnTo>
                    <a:pt x="218839" y="18381"/>
                  </a:lnTo>
                  <a:lnTo>
                    <a:pt x="228364" y="18381"/>
                  </a:lnTo>
                  <a:lnTo>
                    <a:pt x="228364" y="19333"/>
                  </a:lnTo>
                  <a:lnTo>
                    <a:pt x="266464" y="48480"/>
                  </a:lnTo>
                  <a:close/>
                </a:path>
              </a:pathLst>
            </a:custGeom>
            <a:solidFill>
              <a:srgbClr val="A59057"/>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lumMod val="75000"/>
                    <a:lumOff val="25000"/>
                  </a:schemeClr>
                </a:solidFill>
              </a:endParaRPr>
            </a:p>
          </p:txBody>
        </p:sp>
        <p:grpSp>
          <p:nvGrpSpPr>
            <p:cNvPr id="2" name="组合 1">
              <a:extLst>
                <a:ext uri="{FF2B5EF4-FFF2-40B4-BE49-F238E27FC236}">
                  <a16:creationId xmlns:a16="http://schemas.microsoft.com/office/drawing/2014/main" id="{C4224A04-7CB7-42D2-8929-EAB543897079}"/>
                </a:ext>
              </a:extLst>
            </p:cNvPr>
            <p:cNvGrpSpPr/>
            <p:nvPr/>
          </p:nvGrpSpPr>
          <p:grpSpPr>
            <a:xfrm>
              <a:off x="10538636" y="2831994"/>
              <a:ext cx="112406" cy="2596406"/>
              <a:chOff x="9880509" y="2983241"/>
              <a:chExt cx="112406" cy="2596406"/>
            </a:xfrm>
          </p:grpSpPr>
          <p:sp>
            <p:nvSpPr>
              <p:cNvPr id="117" name="ïṩľidè">
                <a:extLst>
                  <a:ext uri="{FF2B5EF4-FFF2-40B4-BE49-F238E27FC236}">
                    <a16:creationId xmlns:a16="http://schemas.microsoft.com/office/drawing/2014/main" id="{B10F731B-5F33-4104-B215-83AEF5D7BD28}"/>
                  </a:ext>
                </a:extLst>
              </p:cNvPr>
              <p:cNvSpPr/>
              <p:nvPr/>
            </p:nvSpPr>
            <p:spPr>
              <a:xfrm>
                <a:off x="9880509" y="2983241"/>
                <a:ext cx="112406" cy="112406"/>
              </a:xfrm>
              <a:prstGeom prst="ellipse">
                <a:avLst/>
              </a:prstGeom>
              <a:solidFill>
                <a:srgbClr val="E8B17B"/>
              </a:solidFill>
              <a:ln w="12700" cap="rnd">
                <a:solidFill>
                  <a:schemeClr val="bg1"/>
                </a:solid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rmAutofit fontScale="25000" lnSpcReduction="20000"/>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14354">
                  <a:lnSpc>
                    <a:spcPct val="140000"/>
                  </a:lnSpc>
                </a:pPr>
                <a:endParaRPr lang="zh-CN" altLang="en-US" sz="2000" b="1">
                  <a:solidFill>
                    <a:schemeClr val="tx1">
                      <a:lumMod val="75000"/>
                      <a:lumOff val="25000"/>
                    </a:schemeClr>
                  </a:solidFill>
                  <a:cs typeface="+mn-ea"/>
                  <a:sym typeface="+mn-lt"/>
                </a:endParaRPr>
              </a:p>
            </p:txBody>
          </p:sp>
          <p:cxnSp>
            <p:nvCxnSpPr>
              <p:cNvPr id="118" name="直接连接符 117">
                <a:extLst>
                  <a:ext uri="{FF2B5EF4-FFF2-40B4-BE49-F238E27FC236}">
                    <a16:creationId xmlns:a16="http://schemas.microsoft.com/office/drawing/2014/main" id="{E0A7801D-C1E2-4270-A404-1027DA760FC5}"/>
                  </a:ext>
                </a:extLst>
              </p:cNvPr>
              <p:cNvCxnSpPr>
                <a:stCxn id="117" idx="4"/>
              </p:cNvCxnSpPr>
              <p:nvPr/>
            </p:nvCxnSpPr>
            <p:spPr>
              <a:xfrm flipH="1">
                <a:off x="9936712" y="3095647"/>
                <a:ext cx="0" cy="2484000"/>
              </a:xfrm>
              <a:prstGeom prst="line">
                <a:avLst/>
              </a:prstGeom>
              <a:ln w="3175" cap="rnd">
                <a:solidFill>
                  <a:srgbClr val="E8B17B"/>
                </a:solidFill>
                <a:round/>
              </a:ln>
            </p:spPr>
            <p:style>
              <a:lnRef idx="1">
                <a:schemeClr val="accent1"/>
              </a:lnRef>
              <a:fillRef idx="0">
                <a:schemeClr val="accent1"/>
              </a:fillRef>
              <a:effectRef idx="0">
                <a:schemeClr val="accent1"/>
              </a:effectRef>
              <a:fontRef idx="minor">
                <a:schemeClr val="tx1"/>
              </a:fontRef>
            </p:style>
          </p:cxnSp>
        </p:grpSp>
        <p:sp>
          <p:nvSpPr>
            <p:cNvPr id="124" name="矩形 123">
              <a:extLst>
                <a:ext uri="{FF2B5EF4-FFF2-40B4-BE49-F238E27FC236}">
                  <a16:creationId xmlns:a16="http://schemas.microsoft.com/office/drawing/2014/main" id="{5163BE7C-BA5D-4345-8D45-ED1EE141436A}"/>
                </a:ext>
              </a:extLst>
            </p:cNvPr>
            <p:cNvSpPr/>
            <p:nvPr/>
          </p:nvSpPr>
          <p:spPr>
            <a:xfrm>
              <a:off x="1039160" y="3801315"/>
              <a:ext cx="1116000" cy="42742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buClr>
                  <a:srgbClr val="FF0000"/>
                </a:buClr>
              </a:pPr>
              <a:r>
                <a:rPr lang="zh-CN" altLang="en-US">
                  <a:solidFill>
                    <a:schemeClr val="tx1">
                      <a:lumMod val="75000"/>
                      <a:lumOff val="25000"/>
                    </a:schemeClr>
                  </a:solidFill>
                </a:rPr>
                <a:t>衣着朴实</a:t>
              </a:r>
            </a:p>
          </p:txBody>
        </p:sp>
        <p:sp>
          <p:nvSpPr>
            <p:cNvPr id="125" name="矩形 124">
              <a:extLst>
                <a:ext uri="{FF2B5EF4-FFF2-40B4-BE49-F238E27FC236}">
                  <a16:creationId xmlns:a16="http://schemas.microsoft.com/office/drawing/2014/main" id="{222DD012-C019-42C2-AD9D-9EBB6A9C3011}"/>
                </a:ext>
              </a:extLst>
            </p:cNvPr>
            <p:cNvSpPr/>
            <p:nvPr/>
          </p:nvSpPr>
          <p:spPr>
            <a:xfrm>
              <a:off x="2635107" y="3801315"/>
              <a:ext cx="1116000" cy="78752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buClr>
                  <a:srgbClr val="FF0000"/>
                </a:buClr>
              </a:pPr>
              <a:r>
                <a:rPr lang="zh-CN" altLang="en-US">
                  <a:solidFill>
                    <a:schemeClr val="tx1">
                      <a:lumMod val="75000"/>
                      <a:lumOff val="25000"/>
                    </a:schemeClr>
                  </a:solidFill>
                </a:rPr>
                <a:t>整洁而不呆板</a:t>
              </a:r>
            </a:p>
          </p:txBody>
        </p:sp>
        <p:sp>
          <p:nvSpPr>
            <p:cNvPr id="126" name="矩形 125">
              <a:extLst>
                <a:ext uri="{FF2B5EF4-FFF2-40B4-BE49-F238E27FC236}">
                  <a16:creationId xmlns:a16="http://schemas.microsoft.com/office/drawing/2014/main" id="{AE5EA3C5-488D-4F8A-9148-43C4861CA417}"/>
                </a:ext>
              </a:extLst>
            </p:cNvPr>
            <p:cNvSpPr/>
            <p:nvPr/>
          </p:nvSpPr>
          <p:spPr>
            <a:xfrm>
              <a:off x="4231054" y="3801315"/>
              <a:ext cx="1116000" cy="78752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buClr>
                  <a:srgbClr val="FF0000"/>
                </a:buClr>
              </a:pPr>
              <a:r>
                <a:rPr lang="zh-CN" altLang="en-US">
                  <a:solidFill>
                    <a:schemeClr val="tx1">
                      <a:lumMod val="75000"/>
                      <a:lumOff val="25000"/>
                    </a:schemeClr>
                  </a:solidFill>
                </a:rPr>
                <a:t>稳重端庄而不矫饰</a:t>
              </a:r>
            </a:p>
          </p:txBody>
        </p:sp>
        <p:sp>
          <p:nvSpPr>
            <p:cNvPr id="127" name="矩形 126">
              <a:extLst>
                <a:ext uri="{FF2B5EF4-FFF2-40B4-BE49-F238E27FC236}">
                  <a16:creationId xmlns:a16="http://schemas.microsoft.com/office/drawing/2014/main" id="{FD90DF7C-0E9F-4F2C-A6B2-A5BCE412F968}"/>
                </a:ext>
              </a:extLst>
            </p:cNvPr>
            <p:cNvSpPr/>
            <p:nvPr/>
          </p:nvSpPr>
          <p:spPr>
            <a:xfrm>
              <a:off x="5827001" y="3801315"/>
              <a:ext cx="1116000" cy="78752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buClr>
                  <a:srgbClr val="FF0000"/>
                </a:buClr>
              </a:pPr>
              <a:r>
                <a:rPr lang="zh-CN" altLang="en-US">
                  <a:solidFill>
                    <a:schemeClr val="tx1">
                      <a:lumMod val="75000"/>
                      <a:lumOff val="25000"/>
                    </a:schemeClr>
                  </a:solidFill>
                </a:rPr>
                <a:t>活泼开朗而不轻薄</a:t>
              </a:r>
            </a:p>
          </p:txBody>
        </p:sp>
        <p:sp>
          <p:nvSpPr>
            <p:cNvPr id="203776" name="矩形 203775">
              <a:extLst>
                <a:ext uri="{FF2B5EF4-FFF2-40B4-BE49-F238E27FC236}">
                  <a16:creationId xmlns:a16="http://schemas.microsoft.com/office/drawing/2014/main" id="{5D60B87C-207E-4D1E-AAD9-4247E3141FC8}"/>
                </a:ext>
              </a:extLst>
            </p:cNvPr>
            <p:cNvSpPr/>
            <p:nvPr/>
          </p:nvSpPr>
          <p:spPr>
            <a:xfrm>
              <a:off x="7422948" y="3801315"/>
              <a:ext cx="1116000" cy="78752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buClr>
                  <a:srgbClr val="FF0000"/>
                </a:buClr>
              </a:pPr>
              <a:r>
                <a:rPr lang="zh-CN" altLang="en-US">
                  <a:solidFill>
                    <a:schemeClr val="tx1">
                      <a:lumMod val="75000"/>
                      <a:lumOff val="25000"/>
                    </a:schemeClr>
                  </a:solidFill>
                </a:rPr>
                <a:t>热情大方而不做作</a:t>
              </a:r>
            </a:p>
          </p:txBody>
        </p:sp>
        <p:sp>
          <p:nvSpPr>
            <p:cNvPr id="203777" name="矩形 203776">
              <a:extLst>
                <a:ext uri="{FF2B5EF4-FFF2-40B4-BE49-F238E27FC236}">
                  <a16:creationId xmlns:a16="http://schemas.microsoft.com/office/drawing/2014/main" id="{57FFCC16-3C59-4A42-8FB3-D1110C613999}"/>
                </a:ext>
              </a:extLst>
            </p:cNvPr>
            <p:cNvSpPr/>
            <p:nvPr/>
          </p:nvSpPr>
          <p:spPr>
            <a:xfrm>
              <a:off x="9018895" y="3801315"/>
              <a:ext cx="1116000" cy="78752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buClr>
                  <a:srgbClr val="FF0000"/>
                </a:buClr>
              </a:pPr>
              <a:r>
                <a:rPr lang="zh-CN" altLang="en-US">
                  <a:solidFill>
                    <a:schemeClr val="tx1">
                      <a:lumMod val="75000"/>
                      <a:lumOff val="25000"/>
                    </a:schemeClr>
                  </a:solidFill>
                </a:rPr>
                <a:t>善良和蔼而不懦弱</a:t>
              </a:r>
            </a:p>
          </p:txBody>
        </p:sp>
        <p:sp>
          <p:nvSpPr>
            <p:cNvPr id="203780" name="矩形 203779">
              <a:extLst>
                <a:ext uri="{FF2B5EF4-FFF2-40B4-BE49-F238E27FC236}">
                  <a16:creationId xmlns:a16="http://schemas.microsoft.com/office/drawing/2014/main" id="{20DEB9F8-250D-4154-AADC-04D6884CD799}"/>
                </a:ext>
              </a:extLst>
            </p:cNvPr>
            <p:cNvSpPr/>
            <p:nvPr/>
          </p:nvSpPr>
          <p:spPr>
            <a:xfrm>
              <a:off x="10614842" y="3801315"/>
              <a:ext cx="1116000" cy="78752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buClr>
                  <a:srgbClr val="FF0000"/>
                </a:buClr>
              </a:pPr>
              <a:r>
                <a:rPr lang="zh-CN" altLang="en-US">
                  <a:solidFill>
                    <a:schemeClr val="tx1">
                      <a:lumMod val="75000"/>
                      <a:lumOff val="25000"/>
                    </a:schemeClr>
                  </a:solidFill>
                </a:rPr>
                <a:t>谦逊文雅而不庸俗</a:t>
              </a:r>
            </a:p>
          </p:txBody>
        </p:sp>
        <p:grpSp>
          <p:nvGrpSpPr>
            <p:cNvPr id="133" name="组合 132">
              <a:extLst>
                <a:ext uri="{FF2B5EF4-FFF2-40B4-BE49-F238E27FC236}">
                  <a16:creationId xmlns:a16="http://schemas.microsoft.com/office/drawing/2014/main" id="{B9AC3A69-EB7A-4567-A37F-95AA0A937F84}"/>
                </a:ext>
              </a:extLst>
            </p:cNvPr>
            <p:cNvGrpSpPr/>
            <p:nvPr/>
          </p:nvGrpSpPr>
          <p:grpSpPr>
            <a:xfrm>
              <a:off x="2558902" y="2831994"/>
              <a:ext cx="112406" cy="2596406"/>
              <a:chOff x="1783196" y="2830841"/>
              <a:chExt cx="112406" cy="2596406"/>
            </a:xfrm>
          </p:grpSpPr>
          <p:sp>
            <p:nvSpPr>
              <p:cNvPr id="134" name="ïs1îḓé">
                <a:extLst>
                  <a:ext uri="{FF2B5EF4-FFF2-40B4-BE49-F238E27FC236}">
                    <a16:creationId xmlns:a16="http://schemas.microsoft.com/office/drawing/2014/main" id="{40EB999B-A828-4600-9FB4-F8AC3E1D7765}"/>
                  </a:ext>
                </a:extLst>
              </p:cNvPr>
              <p:cNvSpPr/>
              <p:nvPr/>
            </p:nvSpPr>
            <p:spPr>
              <a:xfrm>
                <a:off x="1783196" y="2830841"/>
                <a:ext cx="112406" cy="112406"/>
              </a:xfrm>
              <a:prstGeom prst="ellipse">
                <a:avLst/>
              </a:prstGeom>
              <a:solidFill>
                <a:srgbClr val="E8B17B"/>
              </a:solidFill>
              <a:ln w="12700" cap="rnd">
                <a:solidFill>
                  <a:schemeClr val="bg1"/>
                </a:solid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rmAutofit fontScale="25000" lnSpcReduction="20000"/>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14354">
                  <a:lnSpc>
                    <a:spcPct val="140000"/>
                  </a:lnSpc>
                </a:pPr>
                <a:endParaRPr lang="zh-CN" altLang="en-US" sz="2000" b="1">
                  <a:solidFill>
                    <a:schemeClr val="tx1">
                      <a:lumMod val="75000"/>
                      <a:lumOff val="25000"/>
                    </a:schemeClr>
                  </a:solidFill>
                  <a:cs typeface="+mn-ea"/>
                  <a:sym typeface="+mn-lt"/>
                </a:endParaRPr>
              </a:p>
            </p:txBody>
          </p:sp>
          <p:cxnSp>
            <p:nvCxnSpPr>
              <p:cNvPr id="135" name="直接连接符 134">
                <a:extLst>
                  <a:ext uri="{FF2B5EF4-FFF2-40B4-BE49-F238E27FC236}">
                    <a16:creationId xmlns:a16="http://schemas.microsoft.com/office/drawing/2014/main" id="{969D6BA1-DAF3-424A-8C54-B057E2C48294}"/>
                  </a:ext>
                </a:extLst>
              </p:cNvPr>
              <p:cNvCxnSpPr>
                <a:stCxn id="134" idx="4"/>
              </p:cNvCxnSpPr>
              <p:nvPr/>
            </p:nvCxnSpPr>
            <p:spPr>
              <a:xfrm flipH="1">
                <a:off x="1839399" y="2943247"/>
                <a:ext cx="0" cy="2484000"/>
              </a:xfrm>
              <a:prstGeom prst="line">
                <a:avLst/>
              </a:prstGeom>
              <a:ln w="3175" cap="rnd">
                <a:solidFill>
                  <a:srgbClr val="E8B17B"/>
                </a:solidFill>
                <a:round/>
              </a:ln>
            </p:spPr>
            <p:style>
              <a:lnRef idx="1">
                <a:schemeClr val="accent1"/>
              </a:lnRef>
              <a:fillRef idx="0">
                <a:schemeClr val="accent1"/>
              </a:fillRef>
              <a:effectRef idx="0">
                <a:schemeClr val="accent1"/>
              </a:effectRef>
              <a:fontRef idx="minor">
                <a:schemeClr val="tx1"/>
              </a:fontRef>
            </p:style>
          </p:cxnSp>
        </p:grpSp>
        <p:sp>
          <p:nvSpPr>
            <p:cNvPr id="138" name="ï$lïḑé">
              <a:extLst>
                <a:ext uri="{FF2B5EF4-FFF2-40B4-BE49-F238E27FC236}">
                  <a16:creationId xmlns:a16="http://schemas.microsoft.com/office/drawing/2014/main" id="{5BA7258A-8E68-43DB-9867-64868DC2A2F3}"/>
                </a:ext>
              </a:extLst>
            </p:cNvPr>
            <p:cNvSpPr/>
            <p:nvPr/>
          </p:nvSpPr>
          <p:spPr>
            <a:xfrm>
              <a:off x="2390407" y="2089625"/>
              <a:ext cx="424791" cy="555811"/>
            </a:xfrm>
            <a:custGeom>
              <a:gdLst>
                <a:gd name="connsiteX0" fmla="*/ 116756 w 233533"/>
                <a:gd name="connsiteY0" fmla="*/ 82868 h 305562"/>
                <a:gd name="connsiteX1" fmla="*/ 81609 w 233533"/>
                <a:gd name="connsiteY1" fmla="*/ 118015 h 305562"/>
                <a:gd name="connsiteX2" fmla="*/ 116756 w 233533"/>
                <a:gd name="connsiteY2" fmla="*/ 153163 h 305562"/>
                <a:gd name="connsiteX3" fmla="*/ 151903 w 233533"/>
                <a:gd name="connsiteY3" fmla="*/ 118015 h 305562"/>
                <a:gd name="connsiteX4" fmla="*/ 116756 w 233533"/>
                <a:gd name="connsiteY4" fmla="*/ 82868 h 305562"/>
                <a:gd name="connsiteX5" fmla="*/ 116756 w 233533"/>
                <a:gd name="connsiteY5" fmla="*/ 73057 h 305562"/>
                <a:gd name="connsiteX6" fmla="*/ 161428 w 233533"/>
                <a:gd name="connsiteY6" fmla="*/ 117730 h 305562"/>
                <a:gd name="connsiteX7" fmla="*/ 116756 w 233533"/>
                <a:gd name="connsiteY7" fmla="*/ 162402 h 305562"/>
                <a:gd name="connsiteX8" fmla="*/ 72084 w 233533"/>
                <a:gd name="connsiteY8" fmla="*/ 117730 h 305562"/>
                <a:gd name="connsiteX9" fmla="*/ 116756 w 233533"/>
                <a:gd name="connsiteY9" fmla="*/ 73057 h 305562"/>
                <a:gd name="connsiteX10" fmla="*/ 116756 w 233533"/>
                <a:gd name="connsiteY10" fmla="*/ 20193 h 305562"/>
                <a:gd name="connsiteX11" fmla="*/ 19220 w 233533"/>
                <a:gd name="connsiteY11" fmla="*/ 117729 h 305562"/>
                <a:gd name="connsiteX12" fmla="*/ 20173 w 233533"/>
                <a:gd name="connsiteY12" fmla="*/ 131826 h 305562"/>
                <a:gd name="connsiteX13" fmla="*/ 31603 w 233533"/>
                <a:gd name="connsiteY13" fmla="*/ 165259 h 305562"/>
                <a:gd name="connsiteX14" fmla="*/ 116756 w 233533"/>
                <a:gd name="connsiteY14" fmla="*/ 286131 h 305562"/>
                <a:gd name="connsiteX15" fmla="*/ 201910 w 233533"/>
                <a:gd name="connsiteY15" fmla="*/ 165259 h 305562"/>
                <a:gd name="connsiteX16" fmla="*/ 213244 w 233533"/>
                <a:gd name="connsiteY16" fmla="*/ 131826 h 305562"/>
                <a:gd name="connsiteX17" fmla="*/ 214292 w 233533"/>
                <a:gd name="connsiteY17" fmla="*/ 117729 h 305562"/>
                <a:gd name="connsiteX18" fmla="*/ 116756 w 233533"/>
                <a:gd name="connsiteY18" fmla="*/ 20193 h 305562"/>
                <a:gd name="connsiteX19" fmla="*/ 116756 w 233533"/>
                <a:gd name="connsiteY19" fmla="*/ 0 h 305562"/>
                <a:gd name="connsiteX20" fmla="*/ 233342 w 233533"/>
                <a:gd name="connsiteY20" fmla="*/ 116586 h 305562"/>
                <a:gd name="connsiteX21" fmla="*/ 232104 w 233533"/>
                <a:gd name="connsiteY21" fmla="*/ 135446 h 305562"/>
                <a:gd name="connsiteX22" fmla="*/ 218959 w 233533"/>
                <a:gd name="connsiteY22" fmla="*/ 174308 h 305562"/>
                <a:gd name="connsiteX23" fmla="*/ 130948 w 233533"/>
                <a:gd name="connsiteY23" fmla="*/ 299276 h 305562"/>
                <a:gd name="connsiteX24" fmla="*/ 116756 w 233533"/>
                <a:gd name="connsiteY24" fmla="*/ 305562 h 305562"/>
                <a:gd name="connsiteX25" fmla="*/ 102564 w 233533"/>
                <a:gd name="connsiteY25" fmla="*/ 298799 h 305562"/>
                <a:gd name="connsiteX26" fmla="*/ 14553 w 233533"/>
                <a:gd name="connsiteY26" fmla="*/ 173927 h 305562"/>
                <a:gd name="connsiteX27" fmla="*/ 1408 w 233533"/>
                <a:gd name="connsiteY27" fmla="*/ 135065 h 305562"/>
                <a:gd name="connsiteX28" fmla="*/ 170 w 233533"/>
                <a:gd name="connsiteY28" fmla="*/ 116586 h 305562"/>
                <a:gd name="connsiteX29" fmla="*/ 116756 w 233533"/>
                <a:gd name="connsiteY29" fmla="*/ 0 h 3055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33533" h="305562">
                  <a:moveTo>
                    <a:pt x="116756" y="82868"/>
                  </a:moveTo>
                  <a:cubicBezTo>
                    <a:pt x="97345" y="82868"/>
                    <a:pt x="81609" y="98603"/>
                    <a:pt x="81609" y="118015"/>
                  </a:cubicBezTo>
                  <a:cubicBezTo>
                    <a:pt x="81609" y="137427"/>
                    <a:pt x="97345" y="153163"/>
                    <a:pt x="116756" y="153163"/>
                  </a:cubicBezTo>
                  <a:cubicBezTo>
                    <a:pt x="136167" y="153163"/>
                    <a:pt x="151903" y="137427"/>
                    <a:pt x="151903" y="118015"/>
                  </a:cubicBezTo>
                  <a:cubicBezTo>
                    <a:pt x="151903" y="98603"/>
                    <a:pt x="136167" y="82868"/>
                    <a:pt x="116756" y="82868"/>
                  </a:cubicBezTo>
                  <a:close/>
                  <a:moveTo>
                    <a:pt x="116756" y="73057"/>
                  </a:moveTo>
                  <a:cubicBezTo>
                    <a:pt x="141428" y="73057"/>
                    <a:pt x="161428" y="93060"/>
                    <a:pt x="161428" y="117730"/>
                  </a:cubicBezTo>
                  <a:cubicBezTo>
                    <a:pt x="161428" y="142399"/>
                    <a:pt x="141428" y="162402"/>
                    <a:pt x="116756" y="162402"/>
                  </a:cubicBezTo>
                  <a:cubicBezTo>
                    <a:pt x="92084" y="162402"/>
                    <a:pt x="72084" y="142399"/>
                    <a:pt x="72084" y="117730"/>
                  </a:cubicBezTo>
                  <a:cubicBezTo>
                    <a:pt x="72084" y="93060"/>
                    <a:pt x="92084" y="73057"/>
                    <a:pt x="116756" y="73057"/>
                  </a:cubicBezTo>
                  <a:close/>
                  <a:moveTo>
                    <a:pt x="116756" y="20193"/>
                  </a:moveTo>
                  <a:cubicBezTo>
                    <a:pt x="62889" y="20193"/>
                    <a:pt x="19220" y="63865"/>
                    <a:pt x="19220" y="117729"/>
                  </a:cubicBezTo>
                  <a:cubicBezTo>
                    <a:pt x="18752" y="122444"/>
                    <a:pt x="19074" y="127216"/>
                    <a:pt x="20173" y="131826"/>
                  </a:cubicBezTo>
                  <a:cubicBezTo>
                    <a:pt x="21911" y="143571"/>
                    <a:pt x="25785" y="154905"/>
                    <a:pt x="31603" y="165259"/>
                  </a:cubicBezTo>
                  <a:cubicBezTo>
                    <a:pt x="43985" y="192500"/>
                    <a:pt x="68560" y="232124"/>
                    <a:pt x="116756" y="286131"/>
                  </a:cubicBezTo>
                  <a:cubicBezTo>
                    <a:pt x="164953" y="231934"/>
                    <a:pt x="189527" y="192500"/>
                    <a:pt x="201910" y="165259"/>
                  </a:cubicBezTo>
                  <a:cubicBezTo>
                    <a:pt x="207738" y="154915"/>
                    <a:pt x="211582" y="143580"/>
                    <a:pt x="213244" y="131826"/>
                  </a:cubicBezTo>
                  <a:cubicBezTo>
                    <a:pt x="214395" y="127226"/>
                    <a:pt x="214749" y="122454"/>
                    <a:pt x="214292" y="117729"/>
                  </a:cubicBezTo>
                  <a:cubicBezTo>
                    <a:pt x="214292" y="63865"/>
                    <a:pt x="170624" y="20193"/>
                    <a:pt x="116756" y="20193"/>
                  </a:cubicBezTo>
                  <a:close/>
                  <a:moveTo>
                    <a:pt x="116756" y="0"/>
                  </a:moveTo>
                  <a:cubicBezTo>
                    <a:pt x="181145" y="0"/>
                    <a:pt x="233342" y="52197"/>
                    <a:pt x="233342" y="116586"/>
                  </a:cubicBezTo>
                  <a:cubicBezTo>
                    <a:pt x="233819" y="122901"/>
                    <a:pt x="233402" y="129245"/>
                    <a:pt x="232104" y="135446"/>
                  </a:cubicBezTo>
                  <a:cubicBezTo>
                    <a:pt x="230025" y="149067"/>
                    <a:pt x="225576" y="162220"/>
                    <a:pt x="218959" y="174308"/>
                  </a:cubicBezTo>
                  <a:cubicBezTo>
                    <a:pt x="202291" y="210408"/>
                    <a:pt x="172668" y="252508"/>
                    <a:pt x="130948" y="299276"/>
                  </a:cubicBezTo>
                  <a:cubicBezTo>
                    <a:pt x="127324" y="303295"/>
                    <a:pt x="122165" y="305572"/>
                    <a:pt x="116756" y="305562"/>
                  </a:cubicBezTo>
                  <a:cubicBezTo>
                    <a:pt x="111273" y="305457"/>
                    <a:pt x="106101" y="302990"/>
                    <a:pt x="102564" y="298799"/>
                  </a:cubicBezTo>
                  <a:cubicBezTo>
                    <a:pt x="60844" y="252127"/>
                    <a:pt x="31222" y="210027"/>
                    <a:pt x="14553" y="173927"/>
                  </a:cubicBezTo>
                  <a:cubicBezTo>
                    <a:pt x="7936" y="161840"/>
                    <a:pt x="3487" y="148685"/>
                    <a:pt x="1408" y="135065"/>
                  </a:cubicBezTo>
                  <a:cubicBezTo>
                    <a:pt x="145" y="128988"/>
                    <a:pt x="-271" y="122777"/>
                    <a:pt x="170" y="116586"/>
                  </a:cubicBezTo>
                  <a:cubicBezTo>
                    <a:pt x="170" y="52197"/>
                    <a:pt x="52368" y="0"/>
                    <a:pt x="116756" y="0"/>
                  </a:cubicBezTo>
                  <a:close/>
                </a:path>
              </a:pathLst>
            </a:custGeom>
            <a:solidFill>
              <a:srgbClr val="A59057"/>
            </a:solid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14354">
                <a:lnSpc>
                  <a:spcPct val="120000"/>
                </a:lnSpc>
              </a:pPr>
              <a:endParaRPr lang="zh-CN" altLang="en-US" sz="2000" b="1">
                <a:solidFill>
                  <a:schemeClr val="tx1">
                    <a:lumMod val="75000"/>
                    <a:lumOff val="25000"/>
                  </a:schemeClr>
                </a:solidFill>
                <a:cs typeface="+mn-ea"/>
                <a:sym typeface="+mn-lt"/>
              </a:endParaRPr>
            </a:p>
          </p:txBody>
        </p:sp>
      </p:grpSp>
    </p:spTree>
    <p:custDataLst>
      <p:tags r:id="rId2"/>
    </p:custDataLst>
  </p:cSld>
  <p:clrMapOvr>
    <a:masterClrMapping/>
  </p:clrMapOvr>
  <p:transition>
    <p:newsflash/>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16" presetClass="entr" presetSubtype="37" dur="500" fill="hold" nodeType="clickEffect">
                                  <p:stCondLst>
                                    <p:cond delay="0"/>
                                  </p:stCondLst>
                                  <p:childTnLst>
                                    <p:set>
                                      <p:cBhvr>
                                        <p:cTn id="11" dur="1" fill="hold">
                                          <p:stCondLst>
                                            <p:cond delay="0"/>
                                          </p:stCondLst>
                                        </p:cTn>
                                        <p:tgtEl>
                                          <p:spTgt spid="203781"/>
                                        </p:tgtEl>
                                        <p:attrNameLst>
                                          <p:attrName>style.visibility</p:attrName>
                                        </p:attrNameLst>
                                      </p:cBhvr>
                                      <p:to>
                                        <p:strVal val="visible"/>
                                      </p:to>
                                    </p:set>
                                    <p:animEffect transition="in" filter="barn(outVertical)">
                                      <p:cBhvr>
                                        <p:cTn id="12" dur="500"/>
                                        <p:tgtEl>
                                          <p:spTgt spid="20378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https://d.book118.com/398000111100006025</a:t>
            </a:r>
          </a:p>
        </p:txBody>
      </p:sp>
    </p:spTree>
  </p:cSld>
  <p:clrMapOvr>
    <a:masterClrMapping/>
  </p:clrMapOvr>
  <p:transition/>
  <p:timing/>
</p:sld>
</file>

<file path=ppt/tags/tag1.xml><?xml version="1.0" encoding="utf-8"?>
<p:tagLst xmlns:p="http://schemas.openxmlformats.org/presentationml/2006/main">
  <p:tag name="MH" val="20161125000750"/>
  <p:tag name="MH_LIBRARY" val="GRAPHIC"/>
  <p:tag name="MH_ORDER" val="2"/>
  <p:tag name="MH_TYPE" val="Other"/>
</p:tagLst>
</file>

<file path=ppt/tags/tag2.xml><?xml version="1.0" encoding="utf-8"?>
<p:tagLst xmlns:p="http://schemas.openxmlformats.org/presentationml/2006/main">
  <p:tag name="MH" val="20161125000750"/>
  <p:tag name="MH_LIBRARY" val="GRAPHIC"/>
  <p:tag name="MH_ORDER" val="3"/>
  <p:tag name="MH_TYPE" val="Other"/>
</p:tagLst>
</file>

<file path=ppt/tags/tag3.xml><?xml version="1.0" encoding="utf-8"?>
<p:tagLst xmlns:p="http://schemas.openxmlformats.org/presentationml/2006/main">
  <p:tag name="MH" val="20161125000750"/>
  <p:tag name="MH_LIBRARY" val="GRAPHIC"/>
  <p:tag name="MH_ORDER" val="4"/>
  <p:tag name="MH_TYPE" val="Other"/>
</p:tagLst>
</file>

<file path=ppt/tags/tag4.xml><?xml version="1.0" encoding="utf-8"?>
<p:tagLst xmlns:p="http://schemas.openxmlformats.org/presentationml/2006/main">
  <p:tag name="MH" val="20161125000750"/>
  <p:tag name="MH_LIBRARY" val="GRAPHIC"/>
  <p:tag name="MH_ORDER" val="1"/>
  <p:tag name="MH_TYPE" val="SubTitle"/>
</p:tagLst>
</file>

<file path=ppt/tags/tag5.xml><?xml version="1.0" encoding="utf-8"?>
<p:tagLst xmlns:p="http://schemas.openxmlformats.org/presentationml/2006/main">
  <p:tag name="MH" val="20161125000750"/>
  <p:tag name="MH_LIBRARY" val="GRAPHIC"/>
  <p:tag name="MH_ORDER" val="2"/>
  <p:tag name="MH_TYPE" val="SubTitle"/>
</p:tagLst>
</file>

<file path=ppt/tags/tag6.xml><?xml version="1.0" encoding="utf-8"?>
<p:tagLst xmlns:p="http://schemas.openxmlformats.org/presentationml/2006/main">
  <p:tag name="MH" val="20161125000750"/>
  <p:tag name="MH_LIBRARY" val="GRAPHIC"/>
  <p:tag name="MH_ORDER" val="3"/>
  <p:tag name="MH_TYPE" val="SubTitle"/>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ISLIDE.ICON" val="#162118;#162013;#106262;#44822;#159835;#960938;#162271;#960944;"/>
</p:tagLst>
</file>

<file path=ppt/tags/tag1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阿里巴巴普惠体"/>
        <a:ea typeface="阿里巴巴普惠体"/>
        <a:cs typeface="Arial"/>
        <a:font script="Jpan" typeface="ＭＳ Ｐゴシック"/>
        <a:font script="Hang" typeface="맑은 고딕"/>
        <a:font script="Hans" typeface="阿里巴巴普惠体"/>
        <a:font script="Hant" typeface="新細明體"/>
        <a:font script="Arab" typeface="阿里巴巴普惠体"/>
        <a:font script="Hebr" typeface="阿里巴巴普惠体"/>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阿里巴巴普惠体"/>
        <a:font script="Uigh" typeface="Microsoft Uighur"/>
        <a:font script="Geor" typeface="Sylfaen"/>
      </a:majorFont>
      <a:minorFont>
        <a:latin typeface="阿里巴巴普惠体"/>
        <a:ea typeface="阿里巴巴普惠体"/>
        <a:cs typeface="Arial"/>
        <a:font script="Jpan" typeface="ＭＳ Ｐゴシック"/>
        <a:font script="Hang" typeface="맑은 고딕"/>
        <a:font script="Hans" typeface="阿里巴巴普惠体"/>
        <a:font script="Hant" typeface="新細明體"/>
        <a:font script="Arab" typeface="阿里巴巴普惠体"/>
        <a:font script="Hebr" typeface="阿里巴巴普惠体"/>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阿里巴巴普惠体"/>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127</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阿里巴巴普惠体</vt:lpstr>
      <vt:lpstr>锐字真言体免费商用</vt:lpstr>
      <vt:lpstr>阿里巴巴普惠体 Medium</vt:lpstr>
      <vt:lpstr>思源黑体</vt:lpstr>
      <vt:lpstr>思源黑体 CN Normal</vt:lpstr>
      <vt:lpstr>Arial Unicode MS</vt:lpstr>
      <vt:lpstr>思源黑体 CN Medium</vt:lpstr>
      <vt:lpstr>楷体_GB2312</vt:lpstr>
      <vt:lpstr>Wingdings</vt:lpstr>
      <vt:lpstr>Calibri Light</vt:lpstr>
      <vt:lpstr>Symbol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2024-09-02T07:14:04.317</cp:lastPrinted>
  <dcterms:created xsi:type="dcterms:W3CDTF">2024-09-01T23:14:04Z</dcterms:created>
  <dcterms:modified xsi:type="dcterms:W3CDTF">2024-09-01T23:14:07Z</dcterms:modified>
</cp:coreProperties>
</file>