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31CA49-ED1E-4C75-BBF2-110345687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5A3C9-686F-4362-993F-F58C715CD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844BF-30F0-413A-A4B7-128C86F4E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D87B59-18B7-4C8C-8014-608969793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DFFB2D-449B-4335-9A0F-D178AD1D3D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9B7CA9-0C09-4544-BB42-CFDD560857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379A87-2914-4B38-93F7-B1FEE0FEFB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417D94-2024-4BBB-B33C-1349B2D7B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DA828C-96FF-422A-B6DE-E58DAF5856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C363B-2607-4EC8-A162-629AAD52C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89A2B-A521-49B4-BD28-6E4584EFC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00120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饮食监控对孕妇与乳母营养需求的重要性</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孕妇与乳母特殊营养需求</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饮食监控在孕期与哺乳期重要性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孕期饮食监控策略与实践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哺乳期饮食监控策略与实践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孕期与哺乳期常见问题解答</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总结：持续关注，科学调整，确保母婴健康</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孕妇与乳母特殊营养需求</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随着胎儿的生长和母体组织的增长，孕妇对能量的需求逐渐增加。</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能量需求增加</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孕妇需要更多的蛋白质来支持胎儿的生长发育，以及维持自身的健康。</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蛋白质需求增加</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孕妇对钙、铁、叶酸等矿物质和维生素的需求增加，以满足胎儿的生长需要和预防自身缺乏症。</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矿物质和维生素需求增加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孕妇营养需求特点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高能量需求</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乳母需要额外的能量来生产乳汁，满足婴儿的生长和发育需求。</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高蛋白质需求</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乳汁中含有丰富的蛋白质，乳母需要摄入足够的蛋白质以维持乳汁的质量和产量。</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高钙需求</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乳母需要摄入充足的钙来维持骨骼健康和乳汁中钙的含量。</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乳母营养需求特点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蛋白质是构成人体组织的基本物质，对孕妇和乳母的健康以及胎儿的生长发育至关重要。</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蛋白质</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钙是维持骨骼和牙齿健康所必需的矿物质，孕妇和乳母需要摄入充足的钙以满足自身和胎儿或婴儿的需求。</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钙</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铁是血红蛋白的组成成分，对预防孕妇贫血和保证胎儿正常发育具有重要作用。</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铁</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叶酸对胎儿的神经管发育至关重要，孕妇缺乏叶酸可能导致胎儿神经管缺陷。</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叶酸</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t="13999" b="13999"/>
          <a:stretch>
            <a:fillRect/>
          </a:stretch>
        </p:blipFill>
        <p:spPr>
          <a:xfrm>
            <a:off x="706988" y="1587639"/>
            <a:ext cx="3579894" cy="3867315"/>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关键营养素及作用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饮食监控在孕期与哺乳期重要性</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监控孕妇与乳母的饮食，确保摄入充足的营养素，以支持母婴的生理功能和代谢需求。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通过饮食调整，预防孕期并发症（如妊娠糖尿病、高血压等）和哺乳期问题（如乳腺炎、乳汁不足等），保障母婴健康。</a:t>
            </a:r>
          </a:p>
        </p:txBody>
      </p:sp>
      <p:pic>
        <p:nvPicPr>
          <p:cNvPr id="6" name="Picture 6"/>
          <p:cNvPicPr>
            <a:picLocks noChangeAspect="1"/>
          </p:cNvPicPr>
          <p:nvPr/>
        </p:nvPicPr>
        <p:blipFill>
          <a:blip r:embed="rId2"/>
          <a:srcRect t="14873" b="1487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合理的饮食结构和营养摄入有助于孕妇与乳母保持良好的心理状态和体能，更好地应对孕期和哺乳期的挑战。</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保障母婴健康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孕期和哺乳期是女性生命中营养需求较高的时期，饮食监控有助于预防营养缺乏，确保母婴获得足够的营养素。</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监控饮食摄入量和种类，避免孕妇与乳母因摄入过多热量、脂肪等导致体重过快增长或营养过剩，增加患孕期并发症和哺乳期问题的风险。</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通过饮食调整和控制，帮助孕妇与乳母维持适宜的体重增长和营养状况，有利于产后恢复和远期健康。</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7799" r="1779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预防营养缺乏或过剩风险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通过饮食监控，调整孕妇与乳母的饮食结构，提供适宜的营养环境和物质支持，为胎儿及婴幼儿的神经系统、免疫系统、骨骼系统等重要器官和系统的发育奠定良好基础。</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孕妇与乳母的饮食对胎儿及婴幼儿的生长发育具有重要影响，饮食监控有助于确保母婴获得充足的营养素，支持胎儿及婴幼儿的正常发育。</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合理的饮食结构和营养摄入有助于预防胎儿畸形、低出生体重、早产等不良妊娠结局，降低婴幼儿患病风险。</a:t>
            </a:r>
          </a:p>
        </p:txBody>
      </p:sp>
      <p:pic>
        <p:nvPicPr>
          <p:cNvPr id="12" name="Picture 12"/>
          <p:cNvPicPr>
            <a:picLocks noChangeAspect="1"/>
          </p:cNvPicPr>
          <p:nvPr/>
        </p:nvPicPr>
        <p:blipFill>
          <a:blip r:embed="rId2"/>
          <a:srcRect t="13419" b="13419"/>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77" r="87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27296" b="27296"/>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促进胎儿及婴幼儿正常发育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孕期饮食监控策略与实践</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根据孕妇身体状况、孕期阶段和营养需求制定膳食计划。</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推荐适量食用富含叶酸、铁、钙、锌等营养素的食物。</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确保膳食中包含足够的蛋白质、脂肪、碳水化合物、维生素和矿物质。</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注意控制总能量和总脂肪的摄入，避免孕期体重增长过快。</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制定个性化膳食计划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孕妇应定期进行体检，包括测量体重、血压、血糖等指标。</a:t>
            </a:r>
            <a:endParaRPr lang="en-US" sz="1100"/>
          </a:p>
        </p:txBody>
      </p:sp>
      <p:sp>
        <p:nvSpPr>
          <p:cNvPr id="7" name="AutoShape 7"/>
          <p:cNvSpPr/>
          <p:nvPr/>
        </p:nvSpPr>
        <p:spPr>
          <a:xfrm>
            <a:off x="2953810" y="2847749"/>
            <a:ext cx="2020315" cy="169353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医生或营养师根据体检结果评估孕妇的营养状况，提出调整建议。</a:t>
            </a:r>
            <a:endParaRPr lang="en-US" sz="1100"/>
          </a:p>
        </p:txBody>
      </p:sp>
      <p:sp>
        <p:nvSpPr>
          <p:cNvPr id="8" name="AutoShape 8"/>
          <p:cNvSpPr/>
          <p:nvPr/>
        </p:nvSpPr>
        <p:spPr>
          <a:xfrm>
            <a:off x="5084989" y="2360581"/>
            <a:ext cx="2020315" cy="169305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孕妇需关注自身的饮食摄入和体重变化，及时调整膳食结构。</a:t>
            </a:r>
            <a:endParaRPr lang="en-US" sz="1100"/>
          </a:p>
        </p:txBody>
      </p:sp>
      <p:sp>
        <p:nvSpPr>
          <p:cNvPr id="9" name="AutoShape 9"/>
          <p:cNvSpPr/>
          <p:nvPr/>
        </p:nvSpPr>
        <p:spPr>
          <a:xfrm>
            <a:off x="7213633" y="1985955"/>
            <a:ext cx="2020315" cy="1755963"/>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如有必要，可在医生指导下使用营养补充剂。</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3" name="TextBox 13"/>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4" name="TextBox 14"/>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5" name="TextBox 15"/>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6" name="TextBox 16"/>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7" name="Freeform 17"/>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定期进行营养评估与调整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https://d.book118.com/398000120106006036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2024-09-16T02:21:33.671</cp:lastPrinted>
  <dcterms:created xsi:type="dcterms:W3CDTF">2024-09-15T18:21:33Z</dcterms:created>
  <dcterms:modified xsi:type="dcterms:W3CDTF">2024-09-15T18:21:35Z</dcterms:modified>
</cp:coreProperties>
</file>