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45A137-82E7-4D79-9AA9-B35250CCB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BF0E94-8CFF-424C-B5E4-998EB6F19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5EBACF-54BA-47EC-9B3C-4C0FA85D7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034A79-088C-4E56-999F-244760E81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696327-28C3-4935-BBBE-3EEE5A1F6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B854B8-82B0-4679-8734-2DF91E1B0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795C69-4B98-49F9-B7B4-72D89F5CA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718B2A-6503-4382-B9FD-7B4A39DD7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F2F834-7E4C-4DC3-8869-C60150C91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9BAFBC-36FD-4E19-BFCF-4ABA7766DC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EADDFD-C599-4973-B3AC-17F8C3D75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00202313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负载测试实施方案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负载测试目的和重要性
 测试对象及范围
 测试工具及方法
 测试环境及准备
 测试流程及步骤
 测试数据设计及分析
 结果评估及报告编写
 测试风险及控制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负载测试目的和重要性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负载测试实施方案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负载测试目的和重要性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负载测试目的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1.评估系统性能：负载测试的主要目的是评估系统在特定负载条件下的性能表现，包括响应时间、吞吐量、稳定性和资源利用率等。</a:t>
            </a:r>
          </a:p>
          <a:p>
            <a:r>
              <a:t>2.发现瓶颈：通过模拟真实场景的高负载情况，负载测试能够帮助发现系统的性能瓶颈，为进一步的优化提供依据。</a:t>
            </a:r>
          </a:p>
          <a:p>
            <a:r>
              <a:t>3.验证系统可靠性：负载测试可以验证系统在高负载条件下的可靠性和稳定性，确保系统能够满足业务需求。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负载测试重要性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1.提升用户体验：通过负载测试优化系统性能，可以提高用户满意度和体验，增加用户黏性。</a:t>
            </a:r>
          </a:p>
          <a:p>
            <a:r>
              <a:t>2.保障业务连续性：负载测试能够提前发现潜在的性能问题，避免系统在实际使用过程中出现宕机或故障，保障业务连续性。</a:t>
            </a:r>
          </a:p>
          <a:p>
            <a:r>
              <a:t>3.降低运营成本：通过负载测试对系统进行性能优化，可以降低因系统性能不足而导致的硬件升级或额外的运维成本。</a:t>
            </a:r>
          </a:p>
          <a:p>
            <a:r>
              <a:t>以上内容仅供参考，具体实施需要根据实际情况进行调整和优化。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测试对象及范围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负载测试实施方案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测试对象及范围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1.确保Web应用的功能正常运行，测试所有页面和链接的负载能力。</a:t>
            </a:r>
          </a:p>
          <a:p>
            <a:r>
              <a:t>2.模拟多用户并发访问，测试Web应用在高压下的性能和稳定性。</a:t>
            </a:r>
          </a:p>
          <a:p>
            <a:r>
              <a:t>3.测试Web应用的安全性能，防止DDoS等攻击。</a:t>
            </a:r>
          </a:p>
          <a:p>
            <a:r>
              <a:t>随着互联网的快速发展，Web应用已成为企业、机构向用户提供服务的主要方式。确保Web应用在高压下的稳定性、可靠性和安全性，对提升用户体验、保护企业利益至关重要。我们将通过负载测试，全面评估Web应用的性能，为企业提供优化建议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数据库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1.测试数据库的查询、插入、更新和删除操作的负载能力。</a:t>
            </a:r>
          </a:p>
          <a:p>
            <a:r>
              <a:t>2.模拟多用户并发访问，评估数据库在高压下的性能和稳定性。</a:t>
            </a:r>
          </a:p>
          <a:p>
            <a:r>
              <a:t>3.测试数据库的安全性能，防止数据泄露、篡改等风险。</a:t>
            </a:r>
          </a:p>
          <a:p>
            <a:r>
              <a:t>数据库作为企业核心数据的存储和管理系统，其性能和稳定性直接关系到企业的业务运行。我们将通过负载测试，全面评估数据库的负载能力，确保企业在业务发展过程中，数据库能够稳定、高效地提供支持。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Web应用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测试对象及范围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网络设备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1.测试网络设备的数据传输、转发和路由功能的负载能力。</a:t>
            </a:r>
          </a:p>
          <a:p>
            <a:r>
              <a:t>2.模拟网络高峰期的流量，测试网络设备在高压下的性能和稳定性。</a:t>
            </a:r>
          </a:p>
          <a:p>
            <a:r>
              <a:t>3.测试网络设备的安全性能，防止网络攻击、数据泄露等风险。</a:t>
            </a:r>
          </a:p>
          <a:p>
            <a:r>
              <a:t>随着网络技术的飞速发展，网络设备作为网络基础设施的核心组成部分，其性能和稳定性对网络的运行至关重要。我们将通过负载测试，全面评估网络设备的负载能力，确保企业在网络高峰期，网络设备能够稳定、高效地提供支持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测试工具及方法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负载测试实施方案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测试工具及方法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测试工具选择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1.根据负载测试需求，选择合适的测试工具，例如性能测试工具、负载生成工具等。</a:t>
            </a:r>
          </a:p>
          <a:p>
            <a:r>
              <a:t>2.测试工具应该支持多种测试协议，以满足不同的测试场景。</a:t>
            </a:r>
          </a:p>
          <a:p>
            <a:r>
              <a:t>3.确定测试工具的可扩展性，以便在未来能够支持更大的负载测试需求。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测试环境搭建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1.搭建符合测试需求的测试环境，包括硬件环境、软件环境等。</a:t>
            </a:r>
          </a:p>
          <a:p>
            <a:r>
              <a:t>2.确保测试环境与生产环境相一致，以保证测试结果的真实性。</a:t>
            </a:r>
          </a:p>
          <a:p>
            <a:r>
              <a:t>3.测试环境应该具备高可用性、可扩展性等特点，以确保测试的稳定性。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测试工具及方法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测试数据准备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1.准备足够的测试数据，以确保负载测试的充分性。</a:t>
            </a:r>
          </a:p>
          <a:p>
            <a:r>
              <a:t>2.测试数据应该具备真实性和代表性，以反映实际场景下的负载情况。</a:t>
            </a:r>
          </a:p>
          <a:p>
            <a:r>
              <a:t>3.对测试数据进行分类和标记，以方便测试结果的分析和解读。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测试场景设计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1.根据实际需求，设计不同的测试场景，例如单一负载测试、混合负载测试等。</a:t>
            </a:r>
          </a:p>
          <a:p>
            <a:r>
              <a:t>2.测试场景应该考虑到实际应用中可能出现的各种情况，以确保测试的全面性。</a:t>
            </a:r>
          </a:p>
          <a:p>
            <a:r>
              <a:t>3.对每个测试场景进行详细描述，包括测试目的、测试条件、测试步骤等。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测试工具及方法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测试结果分析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1.对测试结果进行详细的分析和解读，以找出可能存在的问题和瓶颈。</a:t>
            </a:r>
          </a:p>
          <a:p>
            <a:r>
              <a:t>2.对比不同测试场景下的测试结果，以找出最优的负载解决方案。</a:t>
            </a:r>
          </a:p>
          <a:p>
            <a:r>
              <a:t>3.对测试结果进行记录和归档，以便未来进行类似测试时参考。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测试安全考虑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1.确保测试过程中数据的保密性、完整性和可用性。</a:t>
            </a:r>
          </a:p>
          <a:p>
            <a:r>
              <a:t>2.对测试工具进行安全评估，以避免引入新的安全风险。</a:t>
            </a:r>
          </a:p>
          <a:p>
            <a:r>
              <a:t>3.在测试过程中，遵循相关的网络安全标准和法规，以确保测试的合规性。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测试环境及准备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负载测试实施方案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测试环境及准备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测试环境搭建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1.测试环境应模拟真实生产环境，包括硬件、软件、网络等各方面配置，以确保测试结果的准确性。</a:t>
            </a:r>
          </a:p>
          <a:p>
            <a:r>
              <a:t>2.测试环境应具备可扩展性，以便根据不同测试需求进行调整和扩展。</a:t>
            </a:r>
          </a:p>
          <a:p>
            <a:r>
              <a:t>3.测试环境的维护和管理应严格规范，确保测试数据的安全性和保密性。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测试数据准备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1.测试数据应充分且具备代表性，能够覆盖各种可能的业务场景和数据类型。</a:t>
            </a:r>
          </a:p>
          <a:p>
            <a:r>
              <a:t>2.测试数据的生成和处理应符合相关法规和标准，确保数据质量和合规性。</a:t>
            </a:r>
          </a:p>
          <a:p>
            <a:r>
              <a:t>3.测试数据的存储和管理应严密，防止数据泄露和损坏。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测试环境及准备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测试工具选择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1.根据测试需求和目标，选择适合的测试工具，提高测试效率和准确性。</a:t>
            </a:r>
          </a:p>
          <a:p>
            <a:r>
              <a:t>2.测试工具应具备可扩展性和灵活性，以适应不同测试场景和需求。</a:t>
            </a:r>
          </a:p>
          <a:p>
            <a:r>
              <a:t>3.测试工具的使用应规范化，确保测试结果的可靠性和可重复性。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测试人员培训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1.对测试人员进行专业培训，提高其测试技能和意识，确保测试质量。</a:t>
            </a:r>
          </a:p>
          <a:p>
            <a:r>
              <a:t>2.测试人员应熟悉测试流程和规范，掌握测试方法和技巧。</a:t>
            </a:r>
          </a:p>
          <a:p>
            <a:r>
              <a:t>3.测试人员应具备责任心和团队合作精神，积极参与测试工作。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测试环境及准备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测试流程制定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1.制定详细的测试流程，明确测试目标、计划、任务分工和时间节点。</a:t>
            </a:r>
          </a:p>
          <a:p>
            <a:r>
              <a:t>2.测试流程应合理、科学、可操作性强，能够指导测试人员完成测试工作。</a:t>
            </a:r>
          </a:p>
          <a:p>
            <a:r>
              <a:t>3.测试流程应根据实际情况及时调整和优化，确保测试工作的顺利进行。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测试风险评估与应对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1.对测试过程中可能出现的风险进行评估和预测，制定相应的应对措施。</a:t>
            </a:r>
          </a:p>
          <a:p>
            <a:r>
              <a:t>2.建立完善的测试风险管理机制，确保测试工作的稳定性和可靠性。</a:t>
            </a:r>
          </a:p>
          <a:p>
            <a:r>
              <a:t>3.对测试风险进行持续监控和分析，及时调整测试策略和方案，降低风险影响。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测试流程及步骤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负载测试实施方案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https://d.book118.com/398002023136006031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9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负载测试目的和重要性</vt:lpstr>
      <vt:lpstr> 负载测试目的和重要性</vt:lpstr>
      <vt:lpstr> 测试对象及范围</vt:lpstr>
      <vt:lpstr> 测试对象及范围</vt:lpstr>
      <vt:lpstr> 测试对象及范围</vt:lpstr>
      <vt:lpstr> 测试工具及方法</vt:lpstr>
      <vt:lpstr> 测试工具及方法</vt:lpstr>
      <vt:lpstr> 测试工具及方法</vt:lpstr>
      <vt:lpstr> 测试工具及方法</vt:lpstr>
      <vt:lpstr> 测试环境及准备</vt:lpstr>
      <vt:lpstr> 测试环境及准备</vt:lpstr>
      <vt:lpstr> 测试环境及准备</vt:lpstr>
      <vt:lpstr> 测试环境及准备</vt:lpstr>
      <vt:lpstr> 测试流程及步骤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2024-09-09T00:40:53.494</cp:lastPrinted>
  <dcterms:created xsi:type="dcterms:W3CDTF">2024-09-08T16:40:53Z</dcterms:created>
  <dcterms:modified xsi:type="dcterms:W3CDTF">2024-09-08T16:40:55Z</dcterms:modified>
</cp:coreProperties>
</file>