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47DA0-85B8-4C6A-83AC-6CF6DF84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B6CEF-5ECF-4AFE-88A9-9144917B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9A1D-6827-4120-876C-46C9C8FA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24D7C-2D07-46DC-9E82-9ADAFF24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10545-6E96-4B8E-921D-ACAE4E1F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A0621-DD58-4424-92BE-4F92A510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D4A3E-CB51-44AE-B8A9-8D7843DA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70215-2A77-4654-A24E-EEE5A931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904C2-C150-4A17-8370-5B2758DC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B8C3A-8956-432E-A019-8127339A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E5C1-5737-436D-BC78-710936FC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311307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浦东飞机维修部定检维修介绍(浦东)\n## 1.浦东飞机维修部简介\n### 1.1浦东飞机维修部的发展历程\n### 1.2浦东飞机维修部的业务范围\n### 1.3浦东飞机维修部的团队构成\n## 2.定检维修的基本概念与流程\n### 2.1定检维修的定义与作用\n### 2.2定检维修的流程与步骤\n### 2.3定检维修的关键环节与注意事项\n## 3.浦东飞机维修部定检维修能力\n### 3.1浦东飞机维修部的技术实力\n### 3.2浦东飞机维修部的设备资源\n### 3.3浦东飞机维修部的维修经验与案例\n## 4.定检维修中的安全与质量管理\n### 4.1定检维修中的安全管理制度与措施\n### 4.2定检维修中的质量管理体系与标准\n### 4.3定检维修中的风险管理与应急预案\n## 5.浦东飞机维修部定检维修的未来发展\n### 5.1浦东飞机维修部的市场定位与发展战略\n### 5.2浦东飞机维修部的技术创新与发展方向\n### 5.3浦东飞机维修部的行业合作与交流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浦东飞机维修部定检维修介绍(浦东)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浦东飞机维修部简介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1990年代初期成立，初期以波音系列飞机维修为主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随着航空业的快速发展，浦东飞机维修部逐渐壮大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2000年代初期，开始涉足空客系列飞机维修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2010年代，浦东飞机维修部已成为国内领先的飞机维修企业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2000年代，浦东飞机维修部开始扩大业务范围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增加了飞机零部件维修业务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与多家国内外航空公司建立长期合作关系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2010年代，浦东飞机维修部已成为具有全球影响力的飞机维修企业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2010年代至今，浦东飞机维修部不断提升技术实力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引进先进的飞机维修设备和技术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培养高素质的飞机维修人才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积极参与国际飞机维修市场竞争，为全球客户提供优质服务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浦东飞机维修部的发展历程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飞机定期检查与维修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涵盖波音、空客等多种机型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提供A检、C检、D检等全面定检服务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飞机零部件维修与更换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提供发动机、起落架、电子系统等关键部件维修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与原厂制造商建立合作关系，确保零部件质量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飞机改装与升级服务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提供客舱改造、发动机升级等改装服务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满足客户个性化需求，提升飞机性能与舒适度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浦东飞机维修部的业务范围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经验丰富的飞机维修工程师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大部分工程师具有10年以上飞机维修经验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熟练掌握波音、空客等多种机型的维修技术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专业化的管理团队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具备丰富的飞机维修行业管理经验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熟练掌握飞机维修市场的动态与发展趋势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高素质的服务团队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提供客户咨询、沟通协调等一站式服务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确保客户满意度，提升客户忠诚度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浦东飞机维修部的团队构成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定检维修的基本概念与流程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定检维修的定义与作用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定检维修的定义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定期对飞机进行检查与维修，确保飞机性能与安全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分为A检、B检、C检、D检等不同级别的定期检查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定检维修的作用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及时发现并排除飞机潜在故障，降低安全事故风险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延长飞机使用寿命，降低航空公司运营成本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提高飞机运行效率，为航空公司创造更多价值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4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35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36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37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9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制定定检维修计划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根据飞机使用情况和飞行小时，安排定检维修时间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制定详细的定检维修方案，包括维修项目、周期等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将飞机停放在专门的维修机位，进行停场检查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准备所需的维修工具、设备和零部件</a:t>
                </a:r>
                <a:endParaRPr/>
              </a:p>
            </p:txBody>
          </p:sp>
          <p:sp>
            <p:nvSpPr>
              <p:cNvPr id="2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飞机停场与准备工作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进行定检维修作业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按照定检维修方案，对飞机进行全面检查和维修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对发现的问题进行及时处理，确保维修质量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对维修后的飞机进行试飞，确保性能达标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将飞机重新投入使用，进行后续的航班保障</a:t>
                </a:r>
                <a:endParaRPr/>
              </a:p>
            </p:txBody>
          </p:sp>
          <p:sp>
            <p:nvSpPr>
              <p:cNvPr id="25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完成定检维修并恢复使用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定检维修的流程与步骤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关键环节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对飞机进行全面检查，发现潜在故障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对故障进行及时处理，确保维修质量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对维修后的飞机进行试飞，确保性能达标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严格按照定检维修方案进行作业，避免漏修或过度维修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保证维修过程中的安全，防止事故发生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注重环境保护，减少维修过程中的污染排放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定检维修的关键环节与注意事项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浦东飞机维修部定检维修能力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具备丰富的定检维修经验，能够快速应对各种维修需求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与原厂制造商保持紧密合作，掌握最新的维修技术信息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熟练掌握波音、空客等多种机型的维修技术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大部分工程师具有10年以上飞机维修经验，具备丰富的实际操作能力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定期参加培训和学术交流，不断提升技术水平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高素质的维修团队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引进国际先进的飞机维修设备，提高维修效率和质量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具备完善的维修设施，满足各种维修需求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先进的维修设备与设施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浦东飞机维修部的技术实力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https://d.book118.com/398003113072006041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浦东飞机维修部定检维修介绍(浦东)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2024-09-20T08:46:11.287</cp:lastPrinted>
  <dcterms:created xsi:type="dcterms:W3CDTF">2024-09-20T00:46:11Z</dcterms:created>
  <dcterms:modified xsi:type="dcterms:W3CDTF">2024-09-20T00:46:13Z</dcterms:modified>
</cp:coreProperties>
</file>