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4" r:id="rId15"/>
  </p:sldIdLst>
  <p:sldSz cx="12192000" cy="6858000"/>
  <p:notesSz cx="6858000" cy="9144000"/>
  <p:custDataLst>
    <p:tags r:id="rId16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tags" Target="tags/tag1.xml" /><Relationship Id="rId17" Type="http://schemas.openxmlformats.org/officeDocument/2006/relationships/presProps" Target="presProps.xml" /><Relationship Id="rId18" Type="http://schemas.openxmlformats.org/officeDocument/2006/relationships/viewProps" Target="viewProps.xml" /><Relationship Id="rId19" Type="http://schemas.openxmlformats.org/officeDocument/2006/relationships/theme" Target="theme/theme1.xml" /><Relationship Id="rId2" Type="http://schemas.openxmlformats.org/officeDocument/2006/relationships/slideMaster" Target="slideMasters/slideMaster2.xml" /><Relationship Id="rId20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29A02E7E-254B-44A5-922D-0D146ADC253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DC3178E-8E2F-4E61-8E1D-8A6B2AB783A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CEAAA7CD-EC1D-4621-8130-9F4D03C255E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39B17BDD-389E-4C61-B128-E200DC1231F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7CDC99A0-D3C4-47DC-8E04-57D55536101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A6C134C8-0614-49CA-992F-57DA58C1CFA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127836AD-CE67-4EAE-8ED3-6D36B0DF42B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4AD8E91E-19B2-4D4C-903A-61AFD851EE6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489EEC7F-13E8-4C1F-9BB9-9B4EE9DFF5E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262F4867-21FB-45F3-B092-67FCEAE1A07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3C45EFB-6D64-4B04-9B74-3254A84E2A5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5.jpeg" /><Relationship Id="rId4" Type="http://schemas.openxmlformats.org/officeDocument/2006/relationships/image" Target="../media/image6.jpeg" /><Relationship Id="rId5" Type="http://schemas.openxmlformats.org/officeDocument/2006/relationships/image" Target="../media/image2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7.jpeg" /><Relationship Id="rId3" Type="http://schemas.openxmlformats.org/officeDocument/2006/relationships/image" Target="../media/image8.jpeg" /><Relationship Id="rId4" Type="http://schemas.openxmlformats.org/officeDocument/2006/relationships/image" Target="../media/image2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9.jpeg" /><Relationship Id="rId3" Type="http://schemas.openxmlformats.org/officeDocument/2006/relationships/image" Target="../media/image2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0.jpeg" /><Relationship Id="rId3" Type="http://schemas.openxmlformats.org/officeDocument/2006/relationships/image" Target="../media/image2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1.jpeg" /><Relationship Id="rId3" Type="http://schemas.openxmlformats.org/officeDocument/2006/relationships/image" Target="../media/image12.jpeg" /><Relationship Id="rId4" Type="http://schemas.openxmlformats.org/officeDocument/2006/relationships/image" Target="../media/image13.jpeg" /><Relationship Id="rId5" Type="http://schemas.openxmlformats.org/officeDocument/2006/relationships/image" Target="../media/image2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4.jpeg" /><Relationship Id="rId3" Type="http://schemas.openxmlformats.org/officeDocument/2006/relationships/image" Target="../media/image15.jpeg" /><Relationship Id="rId4" Type="http://schemas.openxmlformats.org/officeDocument/2006/relationships/image" Target="../media/image16.jpeg" /><Relationship Id="rId5" Type="http://schemas.openxmlformats.org/officeDocument/2006/relationships/image" Target="../media/image2.jpe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398004046050006037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219200" y="1341120"/>
            <a:ext cx="7372750" cy="209207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chemeClr val="accent4">
                    <a:lumMod val="60000"/>
                    <a:lumOff val="4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体考艺考的可行性方案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297491" y="810388"/>
            <a:ext cx="5298183" cy="5298183"/>
          </a:xfrm>
          <a:prstGeom prst="ellipse">
            <a:avLst/>
          </a:prstGeom>
          <a:solidFill>
            <a:schemeClr val="accent1">
              <a:alpha val="14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938400" y="1451298"/>
            <a:ext cx="4016365" cy="4016365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231235" y="2407957"/>
            <a:ext cx="3626990" cy="252374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76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401923" y="2066581"/>
            <a:ext cx="3089320" cy="104165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7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contents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5922569" y="1019175"/>
            <a:ext cx="5810250" cy="481965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体考艺考的概念和现状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体考艺考的可行性分析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体考艺考的实施方案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体考艺考的预期效果和影响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结论</a:t>
            </a:r>
          </a:p>
        </p:txBody>
      </p:sp>
      <p:sp>
        <p:nvSpPr>
          <p:cNvPr id="7" name="AutoShape 7"/>
          <p:cNvSpPr/>
          <p:nvPr/>
        </p:nvSpPr>
        <p:spPr>
          <a:xfrm>
            <a:off x="11307391" y="332232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1736478" y="332232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11346376" y="332232"/>
            <a:ext cx="436199" cy="86430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11307391" y="508550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11736478" y="508550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11346376" y="508550"/>
            <a:ext cx="436199" cy="86430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1307391" y="684869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11736478" y="684869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11346376" y="684869"/>
            <a:ext cx="436199" cy="86430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219200" y="1341120"/>
            <a:ext cx="7052881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7650" b="1">
                <a:solidFill>
                  <a:schemeClr val="accent4">
                    <a:lumMod val="60000"/>
                    <a:lumOff val="4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219200" y="2926080"/>
            <a:ext cx="8812387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3825">
                <a:solidFill>
                  <a:schemeClr val="accent4">
                    <a:lumMod val="60000"/>
                    <a:lumOff val="4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32546" r="32546"/>
          <a:stretch>
            <a:fillRect/>
          </a:stretch>
        </p:blipFill>
        <p:spPr>
          <a:xfrm>
            <a:off x="875314" y="1869245"/>
            <a:ext cx="2050689" cy="3916435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32939" r="32939"/>
          <a:stretch>
            <a:fillRect/>
          </a:stretch>
        </p:blipFill>
        <p:spPr>
          <a:xfrm>
            <a:off x="5906740" y="1869245"/>
            <a:ext cx="2050689" cy="3916435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31499" r="31499"/>
          <a:stretch>
            <a:fillRect/>
          </a:stretch>
        </p:blipFill>
        <p:spPr>
          <a:xfrm>
            <a:off x="3391027" y="1869245"/>
            <a:ext cx="2050689" cy="3916435"/>
          </a:xfrm>
          <a:prstGeom prst="rect">
            <a:avLst/>
          </a:prstGeom>
        </p:spPr>
      </p:pic>
      <p:sp>
        <p:nvSpPr>
          <p:cNvPr id="5" name="Freeform 5"/>
          <p:cNvSpPr/>
          <p:nvPr/>
        </p:nvSpPr>
        <p:spPr>
          <a:xfrm>
            <a:off x="8503615" y="2041071"/>
            <a:ext cx="300899" cy="495300"/>
          </a:xfrm>
          <a:custGeom>
            <a:rect l="l" t="t" r="r" b="b"/>
            <a:pathLst>
              <a:path w="369275" h="607851">
                <a:moveTo>
                  <a:pt x="139276" y="570066"/>
                </a:moveTo>
                <a:cubicBezTo>
                  <a:pt x="144275" y="565371"/>
                  <a:pt x="152183" y="565744"/>
                  <a:pt x="156809" y="570811"/>
                </a:cubicBezTo>
                <a:cubicBezTo>
                  <a:pt x="171730" y="587133"/>
                  <a:pt x="197544" y="587133"/>
                  <a:pt x="212465" y="570811"/>
                </a:cubicBezTo>
                <a:cubicBezTo>
                  <a:pt x="217091" y="565744"/>
                  <a:pt x="224999" y="565371"/>
                  <a:pt x="229998" y="570066"/>
                </a:cubicBezTo>
                <a:cubicBezTo>
                  <a:pt x="235071" y="574687"/>
                  <a:pt x="235444" y="582512"/>
                  <a:pt x="230818" y="587580"/>
                </a:cubicBezTo>
                <a:cubicBezTo>
                  <a:pt x="218956" y="600473"/>
                  <a:pt x="202170" y="607851"/>
                  <a:pt x="184637" y="607851"/>
                </a:cubicBezTo>
                <a:cubicBezTo>
                  <a:pt x="167105" y="607851"/>
                  <a:pt x="150318" y="600473"/>
                  <a:pt x="138456" y="587580"/>
                </a:cubicBezTo>
                <a:cubicBezTo>
                  <a:pt x="133830" y="582512"/>
                  <a:pt x="134203" y="574687"/>
                  <a:pt x="139276" y="570066"/>
                </a:cubicBezTo>
                <a:close/>
                <a:moveTo>
                  <a:pt x="273919" y="497785"/>
                </a:moveTo>
                <a:cubicBezTo>
                  <a:pt x="280558" y="496146"/>
                  <a:pt x="287345" y="500169"/>
                  <a:pt x="288986" y="506874"/>
                </a:cubicBezTo>
                <a:cubicBezTo>
                  <a:pt x="290627" y="513505"/>
                  <a:pt x="286599" y="520210"/>
                  <a:pt x="279961" y="521849"/>
                </a:cubicBezTo>
                <a:cubicBezTo>
                  <a:pt x="218426" y="537271"/>
                  <a:pt x="156891" y="552619"/>
                  <a:pt x="95356" y="567966"/>
                </a:cubicBezTo>
                <a:cubicBezTo>
                  <a:pt x="88717" y="569605"/>
                  <a:pt x="81930" y="565582"/>
                  <a:pt x="80289" y="558951"/>
                </a:cubicBezTo>
                <a:cubicBezTo>
                  <a:pt x="78648" y="552321"/>
                  <a:pt x="82676" y="545541"/>
                  <a:pt x="89314" y="543902"/>
                </a:cubicBezTo>
                <a:cubicBezTo>
                  <a:pt x="150849" y="528554"/>
                  <a:pt x="212384" y="513207"/>
                  <a:pt x="273919" y="497785"/>
                </a:cubicBezTo>
                <a:close/>
                <a:moveTo>
                  <a:pt x="273919" y="452696"/>
                </a:moveTo>
                <a:cubicBezTo>
                  <a:pt x="280558" y="450984"/>
                  <a:pt x="287345" y="455003"/>
                  <a:pt x="288986" y="461701"/>
                </a:cubicBezTo>
                <a:cubicBezTo>
                  <a:pt x="290627" y="468325"/>
                  <a:pt x="286599" y="475024"/>
                  <a:pt x="279961" y="476736"/>
                </a:cubicBezTo>
                <a:cubicBezTo>
                  <a:pt x="218426" y="492067"/>
                  <a:pt x="156891" y="507399"/>
                  <a:pt x="95356" y="522731"/>
                </a:cubicBezTo>
                <a:cubicBezTo>
                  <a:pt x="88717" y="524443"/>
                  <a:pt x="81930" y="520350"/>
                  <a:pt x="80289" y="513726"/>
                </a:cubicBezTo>
                <a:cubicBezTo>
                  <a:pt x="78648" y="507102"/>
                  <a:pt x="82676" y="500403"/>
                  <a:pt x="89314" y="498691"/>
                </a:cubicBezTo>
                <a:cubicBezTo>
                  <a:pt x="150849" y="483360"/>
                  <a:pt x="212384" y="468028"/>
                  <a:pt x="273919" y="452696"/>
                </a:cubicBezTo>
                <a:close/>
                <a:moveTo>
                  <a:pt x="184673" y="227009"/>
                </a:moveTo>
                <a:cubicBezTo>
                  <a:pt x="189222" y="227009"/>
                  <a:pt x="193698" y="227158"/>
                  <a:pt x="198173" y="227456"/>
                </a:cubicBezTo>
                <a:cubicBezTo>
                  <a:pt x="202723" y="227829"/>
                  <a:pt x="207273" y="228276"/>
                  <a:pt x="211748" y="228947"/>
                </a:cubicBezTo>
                <a:cubicBezTo>
                  <a:pt x="216223" y="229617"/>
                  <a:pt x="220773" y="230437"/>
                  <a:pt x="225248" y="231406"/>
                </a:cubicBezTo>
                <a:cubicBezTo>
                  <a:pt x="229723" y="232449"/>
                  <a:pt x="234199" y="233567"/>
                  <a:pt x="238674" y="234908"/>
                </a:cubicBezTo>
                <a:cubicBezTo>
                  <a:pt x="248370" y="237740"/>
                  <a:pt x="250757" y="250408"/>
                  <a:pt x="242776" y="256593"/>
                </a:cubicBezTo>
                <a:cubicBezTo>
                  <a:pt x="242403" y="256891"/>
                  <a:pt x="242030" y="257190"/>
                  <a:pt x="241657" y="257562"/>
                </a:cubicBezTo>
                <a:cubicBezTo>
                  <a:pt x="241284" y="257935"/>
                  <a:pt x="240837" y="258307"/>
                  <a:pt x="240464" y="258680"/>
                </a:cubicBezTo>
                <a:cubicBezTo>
                  <a:pt x="240091" y="259127"/>
                  <a:pt x="239644" y="259574"/>
                  <a:pt x="239271" y="260021"/>
                </a:cubicBezTo>
                <a:cubicBezTo>
                  <a:pt x="238823" y="260543"/>
                  <a:pt x="238450" y="261065"/>
                  <a:pt x="238003" y="261586"/>
                </a:cubicBezTo>
                <a:cubicBezTo>
                  <a:pt x="237555" y="262182"/>
                  <a:pt x="237182" y="262779"/>
                  <a:pt x="236735" y="263449"/>
                </a:cubicBezTo>
                <a:cubicBezTo>
                  <a:pt x="236287" y="264120"/>
                  <a:pt x="235914" y="264791"/>
                  <a:pt x="235467" y="265461"/>
                </a:cubicBezTo>
                <a:cubicBezTo>
                  <a:pt x="235019" y="266206"/>
                  <a:pt x="234646" y="266952"/>
                  <a:pt x="234199" y="267697"/>
                </a:cubicBezTo>
                <a:cubicBezTo>
                  <a:pt x="233826" y="268442"/>
                  <a:pt x="233453" y="269187"/>
                  <a:pt x="233080" y="269932"/>
                </a:cubicBezTo>
                <a:cubicBezTo>
                  <a:pt x="232632" y="270827"/>
                  <a:pt x="232259" y="271721"/>
                  <a:pt x="231812" y="272615"/>
                </a:cubicBezTo>
                <a:cubicBezTo>
                  <a:pt x="231439" y="273584"/>
                  <a:pt x="230991" y="274553"/>
                  <a:pt x="230618" y="275521"/>
                </a:cubicBezTo>
                <a:cubicBezTo>
                  <a:pt x="230171" y="276565"/>
                  <a:pt x="229798" y="277608"/>
                  <a:pt x="229425" y="278726"/>
                </a:cubicBezTo>
                <a:cubicBezTo>
                  <a:pt x="228978" y="279844"/>
                  <a:pt x="228605" y="280961"/>
                  <a:pt x="228232" y="282079"/>
                </a:cubicBezTo>
                <a:cubicBezTo>
                  <a:pt x="227859" y="283271"/>
                  <a:pt x="227486" y="284464"/>
                  <a:pt x="227113" y="285656"/>
                </a:cubicBezTo>
                <a:cubicBezTo>
                  <a:pt x="226740" y="286923"/>
                  <a:pt x="226367" y="288190"/>
                  <a:pt x="225994" y="289457"/>
                </a:cubicBezTo>
                <a:cubicBezTo>
                  <a:pt x="225621" y="290798"/>
                  <a:pt x="225248" y="292214"/>
                  <a:pt x="224950" y="293555"/>
                </a:cubicBezTo>
                <a:cubicBezTo>
                  <a:pt x="224577" y="294971"/>
                  <a:pt x="224204" y="296387"/>
                  <a:pt x="223906" y="297803"/>
                </a:cubicBezTo>
                <a:cubicBezTo>
                  <a:pt x="223533" y="299293"/>
                  <a:pt x="223234" y="300784"/>
                  <a:pt x="222936" y="302274"/>
                </a:cubicBezTo>
                <a:cubicBezTo>
                  <a:pt x="222265" y="305478"/>
                  <a:pt x="221593" y="308608"/>
                  <a:pt x="221071" y="311813"/>
                </a:cubicBezTo>
                <a:cubicBezTo>
                  <a:pt x="220475" y="315315"/>
                  <a:pt x="219878" y="318817"/>
                  <a:pt x="219430" y="322245"/>
                </a:cubicBezTo>
                <a:cubicBezTo>
                  <a:pt x="218983" y="325152"/>
                  <a:pt x="218610" y="328058"/>
                  <a:pt x="218237" y="330964"/>
                </a:cubicBezTo>
                <a:cubicBezTo>
                  <a:pt x="217789" y="334914"/>
                  <a:pt x="217342" y="338938"/>
                  <a:pt x="216969" y="342887"/>
                </a:cubicBezTo>
                <a:cubicBezTo>
                  <a:pt x="216521" y="347135"/>
                  <a:pt x="216148" y="351383"/>
                  <a:pt x="215776" y="355630"/>
                </a:cubicBezTo>
                <a:cubicBezTo>
                  <a:pt x="215477" y="360101"/>
                  <a:pt x="215179" y="364647"/>
                  <a:pt x="214880" y="369193"/>
                </a:cubicBezTo>
                <a:cubicBezTo>
                  <a:pt x="214508" y="376049"/>
                  <a:pt x="208615" y="381265"/>
                  <a:pt x="201753" y="380818"/>
                </a:cubicBezTo>
                <a:cubicBezTo>
                  <a:pt x="194891" y="380445"/>
                  <a:pt x="189670" y="374558"/>
                  <a:pt x="190117" y="367702"/>
                </a:cubicBezTo>
                <a:cubicBezTo>
                  <a:pt x="190490" y="361517"/>
                  <a:pt x="190863" y="355332"/>
                  <a:pt x="191385" y="349221"/>
                </a:cubicBezTo>
                <a:cubicBezTo>
                  <a:pt x="191684" y="346241"/>
                  <a:pt x="191908" y="343334"/>
                  <a:pt x="192206" y="340428"/>
                </a:cubicBezTo>
                <a:cubicBezTo>
                  <a:pt x="192504" y="337596"/>
                  <a:pt x="192803" y="334839"/>
                  <a:pt x="193101" y="332007"/>
                </a:cubicBezTo>
                <a:cubicBezTo>
                  <a:pt x="193399" y="329325"/>
                  <a:pt x="193772" y="326642"/>
                  <a:pt x="194071" y="323959"/>
                </a:cubicBezTo>
                <a:cubicBezTo>
                  <a:pt x="194294" y="322171"/>
                  <a:pt x="194593" y="320457"/>
                  <a:pt x="194816" y="318743"/>
                </a:cubicBezTo>
                <a:cubicBezTo>
                  <a:pt x="195189" y="316209"/>
                  <a:pt x="195562" y="313750"/>
                  <a:pt x="196010" y="311216"/>
                </a:cubicBezTo>
                <a:cubicBezTo>
                  <a:pt x="196383" y="308832"/>
                  <a:pt x="196756" y="306447"/>
                  <a:pt x="197203" y="303988"/>
                </a:cubicBezTo>
                <a:cubicBezTo>
                  <a:pt x="197651" y="301752"/>
                  <a:pt x="198098" y="299442"/>
                  <a:pt x="198620" y="297132"/>
                </a:cubicBezTo>
                <a:cubicBezTo>
                  <a:pt x="199068" y="294971"/>
                  <a:pt x="199515" y="292810"/>
                  <a:pt x="200038" y="290574"/>
                </a:cubicBezTo>
                <a:cubicBezTo>
                  <a:pt x="200560" y="288488"/>
                  <a:pt x="201082" y="286476"/>
                  <a:pt x="201604" y="284389"/>
                </a:cubicBezTo>
                <a:cubicBezTo>
                  <a:pt x="202126" y="282377"/>
                  <a:pt x="202723" y="280440"/>
                  <a:pt x="203319" y="278502"/>
                </a:cubicBezTo>
                <a:cubicBezTo>
                  <a:pt x="203916" y="276565"/>
                  <a:pt x="204513" y="274702"/>
                  <a:pt x="205110" y="272839"/>
                </a:cubicBezTo>
                <a:cubicBezTo>
                  <a:pt x="205706" y="271125"/>
                  <a:pt x="206378" y="269336"/>
                  <a:pt x="207049" y="267548"/>
                </a:cubicBezTo>
                <a:cubicBezTo>
                  <a:pt x="207720" y="265908"/>
                  <a:pt x="208391" y="264269"/>
                  <a:pt x="209137" y="262629"/>
                </a:cubicBezTo>
                <a:cubicBezTo>
                  <a:pt x="209809" y="260990"/>
                  <a:pt x="210554" y="259425"/>
                  <a:pt x="211300" y="257935"/>
                </a:cubicBezTo>
                <a:cubicBezTo>
                  <a:pt x="211673" y="257190"/>
                  <a:pt x="212046" y="256519"/>
                  <a:pt x="212419" y="255848"/>
                </a:cubicBezTo>
                <a:cubicBezTo>
                  <a:pt x="212643" y="255401"/>
                  <a:pt x="212941" y="254879"/>
                  <a:pt x="213240" y="254358"/>
                </a:cubicBezTo>
                <a:cubicBezTo>
                  <a:pt x="211524" y="254060"/>
                  <a:pt x="209809" y="253762"/>
                  <a:pt x="208093" y="253538"/>
                </a:cubicBezTo>
                <a:cubicBezTo>
                  <a:pt x="204214" y="252942"/>
                  <a:pt x="200336" y="252495"/>
                  <a:pt x="196383" y="252197"/>
                </a:cubicBezTo>
                <a:cubicBezTo>
                  <a:pt x="192504" y="251973"/>
                  <a:pt x="188551" y="251824"/>
                  <a:pt x="184673" y="251824"/>
                </a:cubicBezTo>
                <a:cubicBezTo>
                  <a:pt x="180794" y="251824"/>
                  <a:pt x="176841" y="251899"/>
                  <a:pt x="172962" y="252197"/>
                </a:cubicBezTo>
                <a:cubicBezTo>
                  <a:pt x="169009" y="252495"/>
                  <a:pt x="165131" y="252942"/>
                  <a:pt x="161252" y="253538"/>
                </a:cubicBezTo>
                <a:cubicBezTo>
                  <a:pt x="159537" y="253762"/>
                  <a:pt x="157821" y="254060"/>
                  <a:pt x="156106" y="254358"/>
                </a:cubicBezTo>
                <a:cubicBezTo>
                  <a:pt x="156404" y="254879"/>
                  <a:pt x="156702" y="255401"/>
                  <a:pt x="157001" y="255848"/>
                </a:cubicBezTo>
                <a:cubicBezTo>
                  <a:pt x="157299" y="256519"/>
                  <a:pt x="157672" y="257190"/>
                  <a:pt x="158045" y="257935"/>
                </a:cubicBezTo>
                <a:cubicBezTo>
                  <a:pt x="158791" y="259425"/>
                  <a:pt x="159537" y="260990"/>
                  <a:pt x="160208" y="262629"/>
                </a:cubicBezTo>
                <a:cubicBezTo>
                  <a:pt x="160954" y="264269"/>
                  <a:pt x="161625" y="265908"/>
                  <a:pt x="162296" y="267548"/>
                </a:cubicBezTo>
                <a:cubicBezTo>
                  <a:pt x="162968" y="269336"/>
                  <a:pt x="163639" y="271125"/>
                  <a:pt x="164236" y="272839"/>
                </a:cubicBezTo>
                <a:cubicBezTo>
                  <a:pt x="164832" y="274702"/>
                  <a:pt x="165429" y="276565"/>
                  <a:pt x="166026" y="278502"/>
                </a:cubicBezTo>
                <a:cubicBezTo>
                  <a:pt x="166622" y="280440"/>
                  <a:pt x="167219" y="282377"/>
                  <a:pt x="167741" y="284389"/>
                </a:cubicBezTo>
                <a:cubicBezTo>
                  <a:pt x="168263" y="286476"/>
                  <a:pt x="168785" y="288488"/>
                  <a:pt x="169308" y="290574"/>
                </a:cubicBezTo>
                <a:cubicBezTo>
                  <a:pt x="169830" y="292810"/>
                  <a:pt x="170277" y="294971"/>
                  <a:pt x="170725" y="297132"/>
                </a:cubicBezTo>
                <a:cubicBezTo>
                  <a:pt x="171247" y="299442"/>
                  <a:pt x="171694" y="301752"/>
                  <a:pt x="172142" y="303988"/>
                </a:cubicBezTo>
                <a:cubicBezTo>
                  <a:pt x="172589" y="306447"/>
                  <a:pt x="172962" y="308832"/>
                  <a:pt x="173410" y="311216"/>
                </a:cubicBezTo>
                <a:cubicBezTo>
                  <a:pt x="173783" y="313750"/>
                  <a:pt x="174156" y="316209"/>
                  <a:pt x="174529" y="318743"/>
                </a:cubicBezTo>
                <a:cubicBezTo>
                  <a:pt x="175200" y="323140"/>
                  <a:pt x="175722" y="327611"/>
                  <a:pt x="176244" y="332007"/>
                </a:cubicBezTo>
                <a:cubicBezTo>
                  <a:pt x="176915" y="337745"/>
                  <a:pt x="177438" y="343483"/>
                  <a:pt x="177960" y="349221"/>
                </a:cubicBezTo>
                <a:cubicBezTo>
                  <a:pt x="178482" y="355332"/>
                  <a:pt x="178929" y="361517"/>
                  <a:pt x="179228" y="367702"/>
                </a:cubicBezTo>
                <a:cubicBezTo>
                  <a:pt x="179675" y="374558"/>
                  <a:pt x="174454" y="380445"/>
                  <a:pt x="167592" y="380818"/>
                </a:cubicBezTo>
                <a:cubicBezTo>
                  <a:pt x="160730" y="381265"/>
                  <a:pt x="154838" y="376049"/>
                  <a:pt x="154465" y="369193"/>
                </a:cubicBezTo>
                <a:cubicBezTo>
                  <a:pt x="154166" y="364647"/>
                  <a:pt x="153868" y="360101"/>
                  <a:pt x="153570" y="355630"/>
                </a:cubicBezTo>
                <a:cubicBezTo>
                  <a:pt x="153197" y="351383"/>
                  <a:pt x="152824" y="347135"/>
                  <a:pt x="152451" y="342887"/>
                </a:cubicBezTo>
                <a:cubicBezTo>
                  <a:pt x="152003" y="338938"/>
                  <a:pt x="151556" y="334914"/>
                  <a:pt x="151108" y="330964"/>
                </a:cubicBezTo>
                <a:cubicBezTo>
                  <a:pt x="150735" y="328058"/>
                  <a:pt x="150362" y="325152"/>
                  <a:pt x="149915" y="322245"/>
                </a:cubicBezTo>
                <a:cubicBezTo>
                  <a:pt x="149467" y="318817"/>
                  <a:pt x="148871" y="315315"/>
                  <a:pt x="148274" y="311813"/>
                </a:cubicBezTo>
                <a:cubicBezTo>
                  <a:pt x="147752" y="308608"/>
                  <a:pt x="147080" y="305404"/>
                  <a:pt x="146409" y="302274"/>
                </a:cubicBezTo>
                <a:cubicBezTo>
                  <a:pt x="145812" y="299368"/>
                  <a:pt x="145141" y="296387"/>
                  <a:pt x="144395" y="293555"/>
                </a:cubicBezTo>
                <a:cubicBezTo>
                  <a:pt x="143799" y="290872"/>
                  <a:pt x="143053" y="288264"/>
                  <a:pt x="142232" y="285656"/>
                </a:cubicBezTo>
                <a:cubicBezTo>
                  <a:pt x="141859" y="284464"/>
                  <a:pt x="141486" y="283271"/>
                  <a:pt x="141113" y="282079"/>
                </a:cubicBezTo>
                <a:cubicBezTo>
                  <a:pt x="140741" y="280961"/>
                  <a:pt x="140368" y="279844"/>
                  <a:pt x="139920" y="278726"/>
                </a:cubicBezTo>
                <a:cubicBezTo>
                  <a:pt x="139547" y="277608"/>
                  <a:pt x="139174" y="276565"/>
                  <a:pt x="138727" y="275521"/>
                </a:cubicBezTo>
                <a:cubicBezTo>
                  <a:pt x="138354" y="274553"/>
                  <a:pt x="137906" y="273584"/>
                  <a:pt x="137533" y="272615"/>
                </a:cubicBezTo>
                <a:cubicBezTo>
                  <a:pt x="137086" y="271721"/>
                  <a:pt x="136713" y="270827"/>
                  <a:pt x="136265" y="269932"/>
                </a:cubicBezTo>
                <a:cubicBezTo>
                  <a:pt x="135892" y="269187"/>
                  <a:pt x="135519" y="268442"/>
                  <a:pt x="135146" y="267697"/>
                </a:cubicBezTo>
                <a:cubicBezTo>
                  <a:pt x="134699" y="266952"/>
                  <a:pt x="134326" y="266206"/>
                  <a:pt x="133878" y="265461"/>
                </a:cubicBezTo>
                <a:cubicBezTo>
                  <a:pt x="133431" y="264791"/>
                  <a:pt x="133058" y="264120"/>
                  <a:pt x="132611" y="263449"/>
                </a:cubicBezTo>
                <a:cubicBezTo>
                  <a:pt x="132163" y="262779"/>
                  <a:pt x="131790" y="262182"/>
                  <a:pt x="131343" y="261586"/>
                </a:cubicBezTo>
                <a:cubicBezTo>
                  <a:pt x="130895" y="261065"/>
                  <a:pt x="130522" y="260543"/>
                  <a:pt x="130075" y="260021"/>
                </a:cubicBezTo>
                <a:cubicBezTo>
                  <a:pt x="129702" y="259574"/>
                  <a:pt x="129254" y="259127"/>
                  <a:pt x="128881" y="258680"/>
                </a:cubicBezTo>
                <a:cubicBezTo>
                  <a:pt x="128508" y="258307"/>
                  <a:pt x="128061" y="257935"/>
                  <a:pt x="127688" y="257562"/>
                </a:cubicBezTo>
                <a:cubicBezTo>
                  <a:pt x="127315" y="257190"/>
                  <a:pt x="126942" y="256891"/>
                  <a:pt x="126569" y="256593"/>
                </a:cubicBezTo>
                <a:cubicBezTo>
                  <a:pt x="118588" y="250408"/>
                  <a:pt x="120975" y="237740"/>
                  <a:pt x="130671" y="234908"/>
                </a:cubicBezTo>
                <a:cubicBezTo>
                  <a:pt x="135146" y="233567"/>
                  <a:pt x="139622" y="232449"/>
                  <a:pt x="144097" y="231406"/>
                </a:cubicBezTo>
                <a:cubicBezTo>
                  <a:pt x="148572" y="230437"/>
                  <a:pt x="153122" y="229617"/>
                  <a:pt x="157597" y="228947"/>
                </a:cubicBezTo>
                <a:cubicBezTo>
                  <a:pt x="162147" y="228276"/>
                  <a:pt x="166622" y="227829"/>
                  <a:pt x="171172" y="227456"/>
                </a:cubicBezTo>
                <a:cubicBezTo>
                  <a:pt x="175647" y="227158"/>
                  <a:pt x="180123" y="227009"/>
                  <a:pt x="184673" y="227009"/>
                </a:cubicBezTo>
                <a:close/>
                <a:moveTo>
                  <a:pt x="184638" y="0"/>
                </a:moveTo>
                <a:cubicBezTo>
                  <a:pt x="244994" y="0"/>
                  <a:pt x="301546" y="29424"/>
                  <a:pt x="336088" y="78887"/>
                </a:cubicBezTo>
                <a:cubicBezTo>
                  <a:pt x="370631" y="128350"/>
                  <a:pt x="378763" y="191444"/>
                  <a:pt x="357873" y="248058"/>
                </a:cubicBezTo>
                <a:cubicBezTo>
                  <a:pt x="336461" y="306087"/>
                  <a:pt x="272822" y="336703"/>
                  <a:pt x="262900" y="410227"/>
                </a:cubicBezTo>
                <a:cubicBezTo>
                  <a:pt x="266555" y="409259"/>
                  <a:pt x="270286" y="408365"/>
                  <a:pt x="273941" y="407471"/>
                </a:cubicBezTo>
                <a:cubicBezTo>
                  <a:pt x="280581" y="405757"/>
                  <a:pt x="287370" y="409855"/>
                  <a:pt x="289012" y="416484"/>
                </a:cubicBezTo>
                <a:cubicBezTo>
                  <a:pt x="290653" y="423114"/>
                  <a:pt x="286624" y="429893"/>
                  <a:pt x="279984" y="431532"/>
                </a:cubicBezTo>
                <a:cubicBezTo>
                  <a:pt x="218434" y="446877"/>
                  <a:pt x="156884" y="462222"/>
                  <a:pt x="95334" y="477642"/>
                </a:cubicBezTo>
                <a:cubicBezTo>
                  <a:pt x="88694" y="479281"/>
                  <a:pt x="81905" y="475258"/>
                  <a:pt x="80263" y="468554"/>
                </a:cubicBezTo>
                <a:cubicBezTo>
                  <a:pt x="78622" y="461924"/>
                  <a:pt x="82651" y="455220"/>
                  <a:pt x="89291" y="453507"/>
                </a:cubicBezTo>
                <a:cubicBezTo>
                  <a:pt x="139575" y="440992"/>
                  <a:pt x="189860" y="428403"/>
                  <a:pt x="240145" y="415888"/>
                </a:cubicBezTo>
                <a:cubicBezTo>
                  <a:pt x="238354" y="413132"/>
                  <a:pt x="237757" y="410599"/>
                  <a:pt x="238205" y="407396"/>
                </a:cubicBezTo>
                <a:cubicBezTo>
                  <a:pt x="238876" y="402182"/>
                  <a:pt x="239772" y="397116"/>
                  <a:pt x="240965" y="392051"/>
                </a:cubicBezTo>
                <a:cubicBezTo>
                  <a:pt x="242084" y="387134"/>
                  <a:pt x="243427" y="382367"/>
                  <a:pt x="245069" y="377674"/>
                </a:cubicBezTo>
                <a:cubicBezTo>
                  <a:pt x="246561" y="373130"/>
                  <a:pt x="248277" y="368660"/>
                  <a:pt x="250216" y="364265"/>
                </a:cubicBezTo>
                <a:cubicBezTo>
                  <a:pt x="252007" y="360019"/>
                  <a:pt x="254021" y="355848"/>
                  <a:pt x="256185" y="351751"/>
                </a:cubicBezTo>
                <a:cubicBezTo>
                  <a:pt x="258274" y="347877"/>
                  <a:pt x="260587" y="344004"/>
                  <a:pt x="262900" y="340205"/>
                </a:cubicBezTo>
                <a:cubicBezTo>
                  <a:pt x="265212" y="336554"/>
                  <a:pt x="267600" y="332979"/>
                  <a:pt x="270062" y="329403"/>
                </a:cubicBezTo>
                <a:cubicBezTo>
                  <a:pt x="272449" y="325977"/>
                  <a:pt x="274986" y="322624"/>
                  <a:pt x="277522" y="319347"/>
                </a:cubicBezTo>
                <a:cubicBezTo>
                  <a:pt x="279984" y="316069"/>
                  <a:pt x="282521" y="312941"/>
                  <a:pt x="285058" y="309812"/>
                </a:cubicBezTo>
                <a:cubicBezTo>
                  <a:pt x="287594" y="306758"/>
                  <a:pt x="290056" y="303704"/>
                  <a:pt x="292593" y="300724"/>
                </a:cubicBezTo>
                <a:cubicBezTo>
                  <a:pt x="294906" y="297968"/>
                  <a:pt x="297218" y="295211"/>
                  <a:pt x="299531" y="292530"/>
                </a:cubicBezTo>
                <a:cubicBezTo>
                  <a:pt x="300725" y="291114"/>
                  <a:pt x="301919" y="289699"/>
                  <a:pt x="303038" y="288284"/>
                </a:cubicBezTo>
                <a:cubicBezTo>
                  <a:pt x="305351" y="285528"/>
                  <a:pt x="307663" y="282771"/>
                  <a:pt x="309827" y="279941"/>
                </a:cubicBezTo>
                <a:cubicBezTo>
                  <a:pt x="311990" y="277259"/>
                  <a:pt x="314079" y="274577"/>
                  <a:pt x="316168" y="271821"/>
                </a:cubicBezTo>
                <a:cubicBezTo>
                  <a:pt x="318108" y="269214"/>
                  <a:pt x="320048" y="266532"/>
                  <a:pt x="321838" y="263776"/>
                </a:cubicBezTo>
                <a:cubicBezTo>
                  <a:pt x="323554" y="261169"/>
                  <a:pt x="325270" y="258487"/>
                  <a:pt x="326837" y="255731"/>
                </a:cubicBezTo>
                <a:cubicBezTo>
                  <a:pt x="328329" y="253124"/>
                  <a:pt x="329747" y="250442"/>
                  <a:pt x="331090" y="247686"/>
                </a:cubicBezTo>
                <a:cubicBezTo>
                  <a:pt x="332358" y="245004"/>
                  <a:pt x="333552" y="242248"/>
                  <a:pt x="334596" y="239492"/>
                </a:cubicBezTo>
                <a:cubicBezTo>
                  <a:pt x="352651" y="190550"/>
                  <a:pt x="345563" y="135873"/>
                  <a:pt x="315721" y="93115"/>
                </a:cubicBezTo>
                <a:cubicBezTo>
                  <a:pt x="285804" y="50282"/>
                  <a:pt x="236862" y="24806"/>
                  <a:pt x="184638" y="24806"/>
                </a:cubicBezTo>
                <a:cubicBezTo>
                  <a:pt x="132413" y="24806"/>
                  <a:pt x="83471" y="50282"/>
                  <a:pt x="53554" y="93115"/>
                </a:cubicBezTo>
                <a:cubicBezTo>
                  <a:pt x="23712" y="135873"/>
                  <a:pt x="16624" y="190550"/>
                  <a:pt x="34679" y="239492"/>
                </a:cubicBezTo>
                <a:cubicBezTo>
                  <a:pt x="35425" y="241428"/>
                  <a:pt x="36246" y="243365"/>
                  <a:pt x="37066" y="245302"/>
                </a:cubicBezTo>
                <a:cubicBezTo>
                  <a:pt x="37962" y="247239"/>
                  <a:pt x="38857" y="249175"/>
                  <a:pt x="39827" y="251038"/>
                </a:cubicBezTo>
                <a:cubicBezTo>
                  <a:pt x="40871" y="252975"/>
                  <a:pt x="41916" y="254837"/>
                  <a:pt x="43035" y="256699"/>
                </a:cubicBezTo>
                <a:cubicBezTo>
                  <a:pt x="44154" y="258636"/>
                  <a:pt x="45273" y="260498"/>
                  <a:pt x="46541" y="262361"/>
                </a:cubicBezTo>
                <a:cubicBezTo>
                  <a:pt x="47810" y="264297"/>
                  <a:pt x="49078" y="266234"/>
                  <a:pt x="50421" y="268096"/>
                </a:cubicBezTo>
                <a:cubicBezTo>
                  <a:pt x="51241" y="269288"/>
                  <a:pt x="52062" y="270406"/>
                  <a:pt x="52957" y="271598"/>
                </a:cubicBezTo>
                <a:cubicBezTo>
                  <a:pt x="54375" y="273534"/>
                  <a:pt x="55867" y="275471"/>
                  <a:pt x="57359" y="277333"/>
                </a:cubicBezTo>
                <a:cubicBezTo>
                  <a:pt x="58851" y="279345"/>
                  <a:pt x="60418" y="281281"/>
                  <a:pt x="61985" y="283144"/>
                </a:cubicBezTo>
                <a:cubicBezTo>
                  <a:pt x="63626" y="285155"/>
                  <a:pt x="65267" y="287092"/>
                  <a:pt x="66909" y="289103"/>
                </a:cubicBezTo>
                <a:cubicBezTo>
                  <a:pt x="68774" y="291338"/>
                  <a:pt x="70714" y="293573"/>
                  <a:pt x="72579" y="295882"/>
                </a:cubicBezTo>
                <a:cubicBezTo>
                  <a:pt x="74593" y="298191"/>
                  <a:pt x="76608" y="300575"/>
                  <a:pt x="78547" y="302959"/>
                </a:cubicBezTo>
                <a:cubicBezTo>
                  <a:pt x="80338" y="305119"/>
                  <a:pt x="82128" y="307205"/>
                  <a:pt x="83844" y="309365"/>
                </a:cubicBezTo>
                <a:cubicBezTo>
                  <a:pt x="85635" y="311600"/>
                  <a:pt x="87425" y="313760"/>
                  <a:pt x="89216" y="315995"/>
                </a:cubicBezTo>
                <a:cubicBezTo>
                  <a:pt x="91007" y="318304"/>
                  <a:pt x="92797" y="320613"/>
                  <a:pt x="94513" y="322922"/>
                </a:cubicBezTo>
                <a:cubicBezTo>
                  <a:pt x="96304" y="325306"/>
                  <a:pt x="98020" y="327764"/>
                  <a:pt x="99736" y="330223"/>
                </a:cubicBezTo>
                <a:cubicBezTo>
                  <a:pt x="101526" y="332681"/>
                  <a:pt x="103167" y="335214"/>
                  <a:pt x="104883" y="337821"/>
                </a:cubicBezTo>
                <a:cubicBezTo>
                  <a:pt x="105928" y="339460"/>
                  <a:pt x="106898" y="341024"/>
                  <a:pt x="107868" y="342737"/>
                </a:cubicBezTo>
                <a:cubicBezTo>
                  <a:pt x="109509" y="345419"/>
                  <a:pt x="111076" y="348175"/>
                  <a:pt x="112642" y="350931"/>
                </a:cubicBezTo>
                <a:cubicBezTo>
                  <a:pt x="114135" y="353762"/>
                  <a:pt x="115627" y="356667"/>
                  <a:pt x="116970" y="359572"/>
                </a:cubicBezTo>
                <a:cubicBezTo>
                  <a:pt x="118387" y="362627"/>
                  <a:pt x="119730" y="365681"/>
                  <a:pt x="120998" y="368735"/>
                </a:cubicBezTo>
                <a:cubicBezTo>
                  <a:pt x="122267" y="371938"/>
                  <a:pt x="123386" y="375141"/>
                  <a:pt x="124505" y="378344"/>
                </a:cubicBezTo>
                <a:cubicBezTo>
                  <a:pt x="125549" y="381697"/>
                  <a:pt x="126519" y="385049"/>
                  <a:pt x="127415" y="388401"/>
                </a:cubicBezTo>
                <a:cubicBezTo>
                  <a:pt x="129131" y="395031"/>
                  <a:pt x="125102" y="401809"/>
                  <a:pt x="118462" y="403523"/>
                </a:cubicBezTo>
                <a:cubicBezTo>
                  <a:pt x="111822" y="405236"/>
                  <a:pt x="105033" y="401213"/>
                  <a:pt x="103391" y="394584"/>
                </a:cubicBezTo>
                <a:cubicBezTo>
                  <a:pt x="87276" y="332085"/>
                  <a:pt x="31247" y="301767"/>
                  <a:pt x="11402" y="248058"/>
                </a:cubicBezTo>
                <a:cubicBezTo>
                  <a:pt x="-9488" y="191444"/>
                  <a:pt x="-1356" y="128350"/>
                  <a:pt x="33187" y="78887"/>
                </a:cubicBezTo>
                <a:cubicBezTo>
                  <a:pt x="67729" y="29424"/>
                  <a:pt x="124281" y="0"/>
                  <a:pt x="184638" y="0"/>
                </a:cubicBez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8406414" y="4012208"/>
            <a:ext cx="495300" cy="456011"/>
          </a:xfrm>
          <a:custGeom>
            <a:rect l="l" t="t" r="r" b="b"/>
            <a:pathLst>
              <a:path w="580" h="535">
                <a:moveTo>
                  <a:pt x="164" y="525"/>
                </a:moveTo>
                <a:cubicBezTo>
                  <a:pt x="172" y="534"/>
                  <a:pt x="186" y="535"/>
                  <a:pt x="196" y="526"/>
                </a:cubicBezTo>
                <a:lnTo>
                  <a:pt x="570" y="187"/>
                </a:lnTo>
                <a:cubicBezTo>
                  <a:pt x="579" y="179"/>
                  <a:pt x="580" y="165"/>
                  <a:pt x="572" y="155"/>
                </a:cubicBezTo>
                <a:lnTo>
                  <a:pt x="475" y="49"/>
                </a:lnTo>
                <a:cubicBezTo>
                  <a:pt x="466" y="39"/>
                  <a:pt x="452" y="39"/>
                  <a:pt x="443" y="47"/>
                </a:cubicBezTo>
                <a:lnTo>
                  <a:pt x="124" y="335"/>
                </a:lnTo>
                <a:cubicBezTo>
                  <a:pt x="115" y="344"/>
                  <a:pt x="114" y="358"/>
                  <a:pt x="123" y="367"/>
                </a:cubicBezTo>
                <a:lnTo>
                  <a:pt x="175" y="425"/>
                </a:lnTo>
                <a:cubicBezTo>
                  <a:pt x="183" y="434"/>
                  <a:pt x="198" y="435"/>
                  <a:pt x="207" y="426"/>
                </a:cubicBezTo>
                <a:lnTo>
                  <a:pt x="341" y="305"/>
                </a:lnTo>
                <a:cubicBezTo>
                  <a:pt x="350" y="297"/>
                  <a:pt x="351" y="282"/>
                  <a:pt x="343" y="273"/>
                </a:cubicBezTo>
                <a:lnTo>
                  <a:pt x="327" y="256"/>
                </a:lnTo>
                <a:lnTo>
                  <a:pt x="193" y="378"/>
                </a:lnTo>
                <a:lnTo>
                  <a:pt x="172" y="354"/>
                </a:lnTo>
                <a:lnTo>
                  <a:pt x="457" y="96"/>
                </a:lnTo>
                <a:lnTo>
                  <a:pt x="523" y="169"/>
                </a:lnTo>
                <a:lnTo>
                  <a:pt x="182" y="478"/>
                </a:lnTo>
                <a:lnTo>
                  <a:pt x="58" y="340"/>
                </a:lnTo>
                <a:lnTo>
                  <a:pt x="404" y="26"/>
                </a:lnTo>
                <a:lnTo>
                  <a:pt x="389" y="10"/>
                </a:lnTo>
                <a:cubicBezTo>
                  <a:pt x="380" y="0"/>
                  <a:pt x="366" y="0"/>
                  <a:pt x="357" y="8"/>
                </a:cubicBezTo>
                <a:lnTo>
                  <a:pt x="10" y="322"/>
                </a:lnTo>
                <a:cubicBezTo>
                  <a:pt x="1" y="330"/>
                  <a:pt x="0" y="344"/>
                  <a:pt x="9" y="354"/>
                </a:cubicBezTo>
                <a:lnTo>
                  <a:pt x="164" y="525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901714" y="1917723"/>
            <a:ext cx="2084387" cy="616443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30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8901714" y="3911623"/>
            <a:ext cx="2084387" cy="554016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30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  <a:endParaRPr lang="en-US" sz="1100"/>
          </a:p>
        </p:txBody>
      </p:sp>
      <p:grpSp>
        <p:nvGrpSpPr>
          <p:cNvPr id="9" name="Group 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0" name="AutoShape 1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TextBox 3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背景介绍</a:t>
              </a:r>
            </a:p>
          </p:txBody>
        </p:sp>
      </p:grpSp>
      <p:sp>
        <p:nvSpPr>
          <p:cNvPr id="31" name="AutoShape 31"/>
          <p:cNvSpPr/>
          <p:nvPr/>
        </p:nvSpPr>
        <p:spPr>
          <a:xfrm>
            <a:off x="8406414" y="4525963"/>
            <a:ext cx="2708275" cy="138303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当前，许多学校和教育机构已经开始尝试将体育和艺术纳入考试评价体系，以鼓励学生全面发展。</a:t>
            </a:r>
            <a:endParaRPr lang="en-US" sz="1100"/>
          </a:p>
        </p:txBody>
      </p:sp>
      <p:sp>
        <p:nvSpPr>
          <p:cNvPr id="32" name="AutoShape 32"/>
          <p:cNvSpPr/>
          <p:nvPr/>
        </p:nvSpPr>
        <p:spPr>
          <a:xfrm>
            <a:off x="8406414" y="2594489"/>
            <a:ext cx="2708275" cy="138303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随着社会的发展和教育的改革，越来越多的学生开始注重综合素质的培养，体育和艺术成为学生全面发展的重要组成部分。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4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579498" y="4122330"/>
            <a:ext cx="600953" cy="600953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6072323" y="1774071"/>
            <a:ext cx="600953" cy="600953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5004127" y="2472562"/>
            <a:ext cx="2762250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通过体考和艺考，可以全面评价学生的综合素质，促进学生的全面发展。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5046100" y="4806368"/>
            <a:ext cx="2657475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体考和艺考可以培养学生的创造力、表现力和团队协作能力，提高学生的自信心和自我认知能力。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8499110" y="4817651"/>
            <a:ext cx="2762250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体考和艺考可以丰富校园文化生活，提高学生的审美能力和文化素养，增强学校的文化氛围和社会影响力。</a:t>
            </a:r>
          </a:p>
        </p:txBody>
      </p:sp>
      <p:sp>
        <p:nvSpPr>
          <p:cNvPr id="7" name="AutoShape 7"/>
          <p:cNvSpPr/>
          <p:nvPr/>
        </p:nvSpPr>
        <p:spPr>
          <a:xfrm>
            <a:off x="6072323" y="4122330"/>
            <a:ext cx="600953" cy="600953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>
            <a:off x="6244501" y="4282317"/>
            <a:ext cx="280981" cy="280981"/>
          </a:xfrm>
          <a:custGeom>
            <a:rect l="l" t="t" r="r" b="b"/>
            <a:pathLst>
              <a:path w="304800" h="304800">
                <a:moveTo>
                  <a:pt x="288693" y="85468"/>
                </a:moveTo>
                <a:lnTo>
                  <a:pt x="193700" y="180461"/>
                </a:lnTo>
                <a:lnTo>
                  <a:pt x="301971" y="180461"/>
                </a:lnTo>
                <a:cubicBezTo>
                  <a:pt x="303686" y="171298"/>
                  <a:pt x="304800" y="162001"/>
                  <a:pt x="304800" y="152400"/>
                </a:cubicBezTo>
                <a:cubicBezTo>
                  <a:pt x="304800" y="128273"/>
                  <a:pt x="298694" y="105747"/>
                  <a:pt x="288693" y="85468"/>
                </a:cubicBezTo>
                <a:close/>
                <a:moveTo>
                  <a:pt x="200549" y="145161"/>
                </a:moveTo>
                <a:lnTo>
                  <a:pt x="278682" y="67066"/>
                </a:lnTo>
                <a:cubicBezTo>
                  <a:pt x="260080" y="39643"/>
                  <a:pt x="232543" y="19241"/>
                  <a:pt x="200549" y="8525"/>
                </a:cubicBezTo>
                <a:lnTo>
                  <a:pt x="200549" y="145161"/>
                </a:lnTo>
                <a:close/>
                <a:moveTo>
                  <a:pt x="159525" y="200549"/>
                </a:moveTo>
                <a:lnTo>
                  <a:pt x="237677" y="278721"/>
                </a:lnTo>
                <a:cubicBezTo>
                  <a:pt x="265138" y="260156"/>
                  <a:pt x="285560" y="232581"/>
                  <a:pt x="296275" y="200549"/>
                </a:cubicBezTo>
                <a:lnTo>
                  <a:pt x="159525" y="200549"/>
                </a:lnTo>
                <a:close/>
                <a:moveTo>
                  <a:pt x="180432" y="111862"/>
                </a:moveTo>
                <a:lnTo>
                  <a:pt x="180432" y="2829"/>
                </a:lnTo>
                <a:cubicBezTo>
                  <a:pt x="171317" y="1133"/>
                  <a:pt x="162001" y="0"/>
                  <a:pt x="152400" y="0"/>
                </a:cubicBezTo>
                <a:cubicBezTo>
                  <a:pt x="128064" y="0"/>
                  <a:pt x="105366" y="6229"/>
                  <a:pt x="84963" y="16393"/>
                </a:cubicBezTo>
                <a:lnTo>
                  <a:pt x="180432" y="111862"/>
                </a:lnTo>
                <a:close/>
                <a:moveTo>
                  <a:pt x="124368" y="193853"/>
                </a:moveTo>
                <a:lnTo>
                  <a:pt x="124368" y="301981"/>
                </a:lnTo>
                <a:cubicBezTo>
                  <a:pt x="133483" y="303686"/>
                  <a:pt x="142799" y="304800"/>
                  <a:pt x="152400" y="304800"/>
                </a:cubicBezTo>
                <a:cubicBezTo>
                  <a:pt x="176508" y="304800"/>
                  <a:pt x="198987" y="298694"/>
                  <a:pt x="219266" y="288722"/>
                </a:cubicBezTo>
                <a:lnTo>
                  <a:pt x="124368" y="193853"/>
                </a:lnTo>
                <a:close/>
                <a:moveTo>
                  <a:pt x="104232" y="159763"/>
                </a:moveTo>
                <a:lnTo>
                  <a:pt x="26194" y="237792"/>
                </a:lnTo>
                <a:cubicBezTo>
                  <a:pt x="44758" y="265176"/>
                  <a:pt x="72276" y="285569"/>
                  <a:pt x="104232" y="296285"/>
                </a:cubicBezTo>
                <a:lnTo>
                  <a:pt x="104232" y="159763"/>
                </a:lnTo>
                <a:close/>
                <a:moveTo>
                  <a:pt x="2829" y="124368"/>
                </a:moveTo>
                <a:cubicBezTo>
                  <a:pt x="1133" y="133483"/>
                  <a:pt x="0" y="142799"/>
                  <a:pt x="0" y="152400"/>
                </a:cubicBezTo>
                <a:cubicBezTo>
                  <a:pt x="0" y="176584"/>
                  <a:pt x="6144" y="199130"/>
                  <a:pt x="16145" y="219408"/>
                </a:cubicBezTo>
                <a:lnTo>
                  <a:pt x="111195" y="124358"/>
                </a:lnTo>
                <a:lnTo>
                  <a:pt x="2829" y="124358"/>
                </a:lnTo>
                <a:close/>
                <a:moveTo>
                  <a:pt x="66637" y="26489"/>
                </a:moveTo>
                <a:cubicBezTo>
                  <a:pt x="39443" y="45053"/>
                  <a:pt x="19183" y="72428"/>
                  <a:pt x="8525" y="104232"/>
                </a:cubicBezTo>
                <a:lnTo>
                  <a:pt x="144389" y="104232"/>
                </a:lnTo>
                <a:lnTo>
                  <a:pt x="66637" y="26489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Freeform 9"/>
          <p:cNvSpPr/>
          <p:nvPr/>
        </p:nvSpPr>
        <p:spPr>
          <a:xfrm>
            <a:off x="6249635" y="1942726"/>
            <a:ext cx="246922" cy="246922"/>
          </a:xfrm>
          <a:custGeom>
            <a:rect l="l" t="t" r="r" b="b"/>
            <a:pathLst>
              <a:path w="304800" h="304800">
                <a:moveTo>
                  <a:pt x="0" y="91440"/>
                </a:moveTo>
                <a:lnTo>
                  <a:pt x="152400" y="0"/>
                </a:lnTo>
                <a:lnTo>
                  <a:pt x="304800" y="91440"/>
                </a:lnTo>
                <a:lnTo>
                  <a:pt x="304800" y="121920"/>
                </a:lnTo>
                <a:lnTo>
                  <a:pt x="0" y="121920"/>
                </a:lnTo>
                <a:lnTo>
                  <a:pt x="0" y="91440"/>
                </a:lnTo>
                <a:close/>
                <a:moveTo>
                  <a:pt x="0" y="274320"/>
                </a:moveTo>
                <a:lnTo>
                  <a:pt x="304800" y="274320"/>
                </a:lnTo>
                <a:lnTo>
                  <a:pt x="304800" y="304800"/>
                </a:lnTo>
                <a:lnTo>
                  <a:pt x="0" y="304800"/>
                </a:lnTo>
                <a:lnTo>
                  <a:pt x="0" y="274320"/>
                </a:lnTo>
                <a:close/>
                <a:moveTo>
                  <a:pt x="30480" y="243840"/>
                </a:moveTo>
                <a:lnTo>
                  <a:pt x="274320" y="243840"/>
                </a:lnTo>
                <a:lnTo>
                  <a:pt x="274320" y="274320"/>
                </a:lnTo>
                <a:lnTo>
                  <a:pt x="30480" y="274320"/>
                </a:lnTo>
                <a:lnTo>
                  <a:pt x="30480" y="243840"/>
                </a:lnTo>
                <a:close/>
                <a:moveTo>
                  <a:pt x="30480" y="121920"/>
                </a:moveTo>
                <a:lnTo>
                  <a:pt x="91440" y="121920"/>
                </a:lnTo>
                <a:lnTo>
                  <a:pt x="91440" y="243840"/>
                </a:lnTo>
                <a:lnTo>
                  <a:pt x="30480" y="243840"/>
                </a:lnTo>
                <a:lnTo>
                  <a:pt x="30480" y="121920"/>
                </a:lnTo>
                <a:close/>
                <a:moveTo>
                  <a:pt x="121920" y="121920"/>
                </a:moveTo>
                <a:lnTo>
                  <a:pt x="182880" y="121920"/>
                </a:lnTo>
                <a:lnTo>
                  <a:pt x="182880" y="243840"/>
                </a:lnTo>
                <a:lnTo>
                  <a:pt x="121920" y="243840"/>
                </a:lnTo>
                <a:lnTo>
                  <a:pt x="121920" y="121920"/>
                </a:lnTo>
                <a:close/>
                <a:moveTo>
                  <a:pt x="213360" y="121920"/>
                </a:moveTo>
                <a:lnTo>
                  <a:pt x="274320" y="121920"/>
                </a:lnTo>
                <a:lnTo>
                  <a:pt x="274320" y="243840"/>
                </a:lnTo>
                <a:lnTo>
                  <a:pt x="213360" y="243840"/>
                </a:lnTo>
                <a:lnTo>
                  <a:pt x="213360" y="12192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Freeform 10"/>
          <p:cNvSpPr/>
          <p:nvPr/>
        </p:nvSpPr>
        <p:spPr>
          <a:xfrm>
            <a:off x="9758054" y="4300887"/>
            <a:ext cx="243840" cy="243840"/>
          </a:xfrm>
          <a:custGeom>
            <a:rect l="l" t="t" r="r" b="b"/>
            <a:pathLst>
              <a:path w="304800" h="304800">
                <a:moveTo>
                  <a:pt x="209550" y="0"/>
                </a:moveTo>
                <a:cubicBezTo>
                  <a:pt x="156943" y="0"/>
                  <a:pt x="114300" y="42643"/>
                  <a:pt x="114300" y="95250"/>
                </a:cubicBezTo>
                <a:cubicBezTo>
                  <a:pt x="114300" y="101213"/>
                  <a:pt x="114852" y="107042"/>
                  <a:pt x="115900" y="112700"/>
                </a:cubicBezTo>
                <a:lnTo>
                  <a:pt x="0" y="228600"/>
                </a:lnTo>
                <a:lnTo>
                  <a:pt x="0" y="285750"/>
                </a:lnTo>
                <a:cubicBezTo>
                  <a:pt x="0" y="296275"/>
                  <a:pt x="8525" y="304800"/>
                  <a:pt x="19050" y="304800"/>
                </a:cubicBezTo>
                <a:lnTo>
                  <a:pt x="38100" y="304800"/>
                </a:lnTo>
                <a:lnTo>
                  <a:pt x="38100" y="285750"/>
                </a:lnTo>
                <a:lnTo>
                  <a:pt x="76200" y="285750"/>
                </a:lnTo>
                <a:lnTo>
                  <a:pt x="76200" y="247650"/>
                </a:lnTo>
                <a:lnTo>
                  <a:pt x="114300" y="247650"/>
                </a:lnTo>
                <a:lnTo>
                  <a:pt x="114300" y="209550"/>
                </a:lnTo>
                <a:lnTo>
                  <a:pt x="152400" y="209550"/>
                </a:lnTo>
                <a:lnTo>
                  <a:pt x="177117" y="184833"/>
                </a:lnTo>
                <a:cubicBezTo>
                  <a:pt x="187242" y="188500"/>
                  <a:pt x="198158" y="190500"/>
                  <a:pt x="209550" y="190500"/>
                </a:cubicBezTo>
                <a:cubicBezTo>
                  <a:pt x="262157" y="190500"/>
                  <a:pt x="304800" y="147857"/>
                  <a:pt x="304800" y="95250"/>
                </a:cubicBezTo>
                <a:cubicBezTo>
                  <a:pt x="304800" y="42643"/>
                  <a:pt x="262157" y="0"/>
                  <a:pt x="209550" y="0"/>
                </a:cubicBezTo>
                <a:close/>
                <a:moveTo>
                  <a:pt x="238087" y="95288"/>
                </a:moveTo>
                <a:cubicBezTo>
                  <a:pt x="222304" y="95288"/>
                  <a:pt x="209512" y="82496"/>
                  <a:pt x="209512" y="66713"/>
                </a:cubicBezTo>
                <a:cubicBezTo>
                  <a:pt x="209512" y="50930"/>
                  <a:pt x="222304" y="38138"/>
                  <a:pt x="238087" y="38138"/>
                </a:cubicBezTo>
                <a:cubicBezTo>
                  <a:pt x="253870" y="38138"/>
                  <a:pt x="266662" y="50930"/>
                  <a:pt x="266662" y="66713"/>
                </a:cubicBezTo>
                <a:cubicBezTo>
                  <a:pt x="266662" y="82496"/>
                  <a:pt x="253870" y="95288"/>
                  <a:pt x="238087" y="95288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1" name="Picture 11"/>
          <p:cNvPicPr>
            <a:picLocks noChangeAspect="1"/>
          </p:cNvPicPr>
          <p:nvPr/>
        </p:nvPicPr>
        <p:blipFill>
          <a:blip r:embed="rId2"/>
          <a:srcRect l="18333" r="18333"/>
          <a:stretch>
            <a:fillRect/>
          </a:stretch>
        </p:blipFill>
        <p:spPr>
          <a:xfrm>
            <a:off x="8770541" y="1481576"/>
            <a:ext cx="2313273" cy="2313273"/>
          </a:xfrm>
          <a:prstGeom prst="roundRect">
            <a:avLst/>
          </a:prstGeom>
        </p:spPr>
      </p:pic>
      <p:pic>
        <p:nvPicPr>
          <p:cNvPr id="12" name="Picture 12"/>
          <p:cNvPicPr>
            <a:picLocks noChangeAspect="1"/>
          </p:cNvPicPr>
          <p:nvPr/>
        </p:nvPicPr>
        <p:blipFill>
          <a:blip r:embed="rId3"/>
          <a:srcRect l="15524" r="15524"/>
          <a:stretch>
            <a:fillRect/>
          </a:stretch>
        </p:blipFill>
        <p:spPr>
          <a:xfrm>
            <a:off x="454963" y="1481576"/>
            <a:ext cx="4240298" cy="4612191"/>
          </a:xfrm>
          <a:prstGeom prst="roundRect">
            <a:avLst/>
          </a:prstGeom>
        </p:spPr>
      </p:pic>
      <p:grpSp>
        <p:nvGrpSpPr>
          <p:cNvPr id="13" name="Group 1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4" name="AutoShape 1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TextBox 3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目的和意义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219200" y="1341120"/>
            <a:ext cx="7052881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7650" b="1">
                <a:solidFill>
                  <a:schemeClr val="accent4">
                    <a:lumMod val="60000"/>
                    <a:lumOff val="4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219200" y="2926080"/>
            <a:ext cx="8812387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3825">
                <a:solidFill>
                  <a:schemeClr val="accent4">
                    <a:lumMod val="60000"/>
                    <a:lumOff val="4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体考艺考的概念和现状</a:t>
            </a: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151" r="151"/>
          <a:stretch>
            <a:fillRect/>
          </a:stretch>
        </p:blipFill>
        <p:spPr>
          <a:xfrm>
            <a:off x="3909691" y="1250241"/>
            <a:ext cx="7848600" cy="5248275"/>
          </a:xfrm>
          <a:prstGeom prst="rect">
            <a:avLst/>
          </a:prstGeom>
        </p:spPr>
      </p:pic>
      <p:grpSp>
        <p:nvGrpSpPr>
          <p:cNvPr id="3" name="Group 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4" name="AutoShape 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" name="AutoShape 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" name="AutoShape 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" name="AutoShape 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TextBox 2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体考艺考的定义</a:t>
              </a:r>
            </a:p>
          </p:txBody>
        </p:sp>
      </p:grpSp>
      <p:sp>
        <p:nvSpPr>
          <p:cNvPr id="25" name="AutoShape 25"/>
          <p:cNvSpPr/>
          <p:nvPr/>
        </p:nvSpPr>
        <p:spPr>
          <a:xfrm>
            <a:off x="454963" y="3878730"/>
            <a:ext cx="3974251" cy="2162291"/>
          </a:xfrm>
          <a:prstGeom prst="rect">
            <a:avLst/>
          </a:prstGeom>
          <a:solidFill>
            <a:schemeClr val="accent1">
              <a:lumMod val="75000"/>
              <a:alpha val="76862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563624" y="1510084"/>
            <a:ext cx="2936423" cy="16045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体考艺考是指通过体育和艺术类科目进行考试，以进入相关领域的高等教育机构。</a:t>
            </a:r>
            <a:endParaRPr lang="en-US" sz="1100"/>
          </a:p>
        </p:txBody>
      </p:sp>
      <p:sp>
        <p:nvSpPr>
          <p:cNvPr id="27" name="AutoShape 27"/>
          <p:cNvSpPr/>
          <p:nvPr/>
        </p:nvSpPr>
        <p:spPr>
          <a:xfrm>
            <a:off x="590191" y="4157580"/>
            <a:ext cx="3052052" cy="16045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体考艺考通常包括体育、音乐、舞蹈、戏剧、美术等领域的专业考试。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4073227" y="1168478"/>
            <a:ext cx="455409" cy="2069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428750" y="0"/>
                </a:lnTo>
                <a:lnTo>
                  <a:pt x="1905000" y="1905000"/>
                </a:lnTo>
                <a:lnTo>
                  <a:pt x="476250" y="19050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3">
              <a:lumMod val="75000"/>
              <a:alpha val="83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72404" y="1375400"/>
            <a:ext cx="11247191" cy="4699510"/>
          </a:xfrm>
          <a:prstGeom prst="rect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>
            <a:alphaModFix amt="70000"/>
          </a:blip>
          <a:srcRect l="26969" r="26969"/>
          <a:stretch>
            <a:fillRect/>
          </a:stretch>
        </p:blipFill>
        <p:spPr>
          <a:xfrm>
            <a:off x="740688" y="1168478"/>
            <a:ext cx="3679824" cy="4906431"/>
          </a:xfrm>
          <a:prstGeom prst="parallelogram">
            <a:avLst/>
          </a:prstGeom>
        </p:spPr>
      </p:pic>
      <p:sp>
        <p:nvSpPr>
          <p:cNvPr id="5" name="AutoShape 5"/>
          <p:cNvSpPr/>
          <p:nvPr/>
        </p:nvSpPr>
        <p:spPr>
          <a:xfrm>
            <a:off x="2499430" y="6236295"/>
            <a:ext cx="9220165" cy="67345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483810" y="6236295"/>
            <a:ext cx="740059" cy="67345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1375876" y="6200641"/>
            <a:ext cx="158719" cy="158719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607200" y="6207253"/>
            <a:ext cx="147382" cy="147382"/>
          </a:xfrm>
          <a:prstGeom prst="ellipse">
            <a:avLst/>
          </a:prstGeom>
          <a:solidFill>
            <a:schemeClr val="accent2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1827186" y="6213864"/>
            <a:ext cx="136045" cy="136045"/>
          </a:xfrm>
          <a:prstGeom prst="ellipse">
            <a:avLst/>
          </a:prstGeom>
          <a:solidFill>
            <a:schemeClr val="accent2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2027323" y="6220476"/>
            <a:ext cx="124708" cy="124708"/>
          </a:xfrm>
          <a:prstGeom prst="ellipse">
            <a:avLst/>
          </a:prstGeom>
          <a:solidFill>
            <a:schemeClr val="accent2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2224635" y="6214895"/>
            <a:ext cx="113371" cy="113371"/>
          </a:xfrm>
          <a:prstGeom prst="ellipse">
            <a:avLst/>
          </a:prstGeom>
          <a:solidFill>
            <a:schemeClr val="accent2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TextBox 12"/>
          <p:cNvSpPr txBox="1"/>
          <p:nvPr/>
        </p:nvSpPr>
        <p:spPr>
          <a:xfrm>
            <a:off x="4754880" y="2140956"/>
            <a:ext cx="6240618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随着社会对多元化人才的需求增加，体考艺考逐渐受到重视，越来越多的学生选择参加体考艺考。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4754880" y="4124309"/>
            <a:ext cx="6240618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当前体考艺考的考试标准和要求不断提高，竞争激烈，对考生的专业素养和综合素质要求较高。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当前体考艺考的状况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1477192" y="3522743"/>
            <a:ext cx="1702240" cy="1665358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Freeform 3"/>
          <p:cNvSpPr/>
          <p:nvPr/>
        </p:nvSpPr>
        <p:spPr>
          <a:xfrm>
            <a:off x="2568117" y="1927706"/>
            <a:ext cx="2204933" cy="2157159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Freeform 4"/>
          <p:cNvSpPr/>
          <p:nvPr/>
        </p:nvSpPr>
        <p:spPr>
          <a:xfrm>
            <a:off x="4067465" y="3482773"/>
            <a:ext cx="2116735" cy="2070873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Freeform 5"/>
          <p:cNvSpPr/>
          <p:nvPr/>
        </p:nvSpPr>
        <p:spPr>
          <a:xfrm>
            <a:off x="5566823" y="2336206"/>
            <a:ext cx="1702240" cy="1665358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6" name="Group 6"/>
          <p:cNvGrpSpPr/>
          <p:nvPr/>
        </p:nvGrpSpPr>
        <p:grpSpPr>
          <a:xfrm>
            <a:off x="6184200" y="2878170"/>
            <a:ext cx="461677" cy="550831"/>
            <a:chOff x="6184200" y="2878170"/>
            <a:chExt cx="461677" cy="550831"/>
          </a:xfrm>
        </p:grpSpPr>
        <p:sp>
          <p:nvSpPr>
            <p:cNvPr id="7" name="Freeform 7"/>
            <p:cNvSpPr/>
            <p:nvPr/>
          </p:nvSpPr>
          <p:spPr>
            <a:xfrm>
              <a:off x="6350411" y="2984088"/>
              <a:ext cx="147161" cy="176213"/>
            </a:xfrm>
            <a:custGeom>
              <a:rect l="l" t="t" r="r" b="b"/>
              <a:pathLst>
                <a:path w="56" h="67">
                  <a:moveTo>
                    <a:pt x="28" y="0"/>
                  </a:moveTo>
                  <a:cubicBezTo>
                    <a:pt x="13" y="0"/>
                    <a:pt x="0" y="13"/>
                    <a:pt x="0" y="28"/>
                  </a:cubicBezTo>
                  <a:cubicBezTo>
                    <a:pt x="0" y="34"/>
                    <a:pt x="2" y="40"/>
                    <a:pt x="7" y="46"/>
                  </a:cubicBezTo>
                  <a:cubicBezTo>
                    <a:pt x="11" y="52"/>
                    <a:pt x="15" y="58"/>
                    <a:pt x="16" y="65"/>
                  </a:cubicBezTo>
                  <a:cubicBezTo>
                    <a:pt x="16" y="67"/>
                    <a:pt x="16" y="67"/>
                    <a:pt x="16" y="67"/>
                  </a:cubicBezTo>
                  <a:cubicBezTo>
                    <a:pt x="25" y="67"/>
                    <a:pt x="25" y="67"/>
                    <a:pt x="25" y="67"/>
                  </a:cubicBezTo>
                  <a:cubicBezTo>
                    <a:pt x="26" y="65"/>
                    <a:pt x="26" y="65"/>
                    <a:pt x="26" y="65"/>
                  </a:cubicBezTo>
                  <a:cubicBezTo>
                    <a:pt x="26" y="61"/>
                    <a:pt x="26" y="50"/>
                    <a:pt x="22" y="42"/>
                  </a:cubicBezTo>
                  <a:cubicBezTo>
                    <a:pt x="24" y="42"/>
                    <a:pt x="26" y="41"/>
                    <a:pt x="28" y="41"/>
                  </a:cubicBezTo>
                  <a:cubicBezTo>
                    <a:pt x="29" y="41"/>
                    <a:pt x="29" y="41"/>
                    <a:pt x="29" y="41"/>
                  </a:cubicBezTo>
                  <a:cubicBezTo>
                    <a:pt x="31" y="41"/>
                    <a:pt x="33" y="42"/>
                    <a:pt x="34" y="42"/>
                  </a:cubicBezTo>
                  <a:cubicBezTo>
                    <a:pt x="32" y="48"/>
                    <a:pt x="31" y="55"/>
                    <a:pt x="31" y="65"/>
                  </a:cubicBezTo>
                  <a:cubicBezTo>
                    <a:pt x="31" y="67"/>
                    <a:pt x="31" y="67"/>
                    <a:pt x="31" y="67"/>
                  </a:cubicBezTo>
                  <a:cubicBezTo>
                    <a:pt x="40" y="67"/>
                    <a:pt x="40" y="67"/>
                    <a:pt x="40" y="67"/>
                  </a:cubicBezTo>
                  <a:cubicBezTo>
                    <a:pt x="41" y="65"/>
                    <a:pt x="41" y="65"/>
                    <a:pt x="41" y="65"/>
                  </a:cubicBezTo>
                  <a:cubicBezTo>
                    <a:pt x="42" y="58"/>
                    <a:pt x="46" y="52"/>
                    <a:pt x="50" y="46"/>
                  </a:cubicBezTo>
                  <a:cubicBezTo>
                    <a:pt x="54" y="41"/>
                    <a:pt x="56" y="34"/>
                    <a:pt x="56" y="28"/>
                  </a:cubicBezTo>
                  <a:cubicBezTo>
                    <a:pt x="56" y="13"/>
                    <a:pt x="44" y="0"/>
                    <a:pt x="28" y="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Freeform 8"/>
            <p:cNvSpPr/>
            <p:nvPr/>
          </p:nvSpPr>
          <p:spPr>
            <a:xfrm>
              <a:off x="6184200" y="2878170"/>
              <a:ext cx="461677" cy="550831"/>
            </a:xfrm>
            <a:custGeom>
              <a:rect l="l" t="t" r="r" b="b"/>
              <a:pathLst>
                <a:path w="175" h="209">
                  <a:moveTo>
                    <a:pt x="146" y="24"/>
                  </a:moveTo>
                  <a:cubicBezTo>
                    <a:pt x="126" y="8"/>
                    <a:pt x="100" y="0"/>
                    <a:pt x="66" y="8"/>
                  </a:cubicBezTo>
                  <a:cubicBezTo>
                    <a:pt x="42" y="15"/>
                    <a:pt x="21" y="33"/>
                    <a:pt x="16" y="67"/>
                  </a:cubicBezTo>
                  <a:cubicBezTo>
                    <a:pt x="14" y="78"/>
                    <a:pt x="16" y="84"/>
                    <a:pt x="16" y="85"/>
                  </a:cubicBezTo>
                  <a:cubicBezTo>
                    <a:pt x="18" y="87"/>
                    <a:pt x="20" y="91"/>
                    <a:pt x="20" y="94"/>
                  </a:cubicBezTo>
                  <a:cubicBezTo>
                    <a:pt x="20" y="95"/>
                    <a:pt x="19" y="96"/>
                    <a:pt x="19" y="97"/>
                  </a:cubicBezTo>
                  <a:cubicBezTo>
                    <a:pt x="2" y="121"/>
                    <a:pt x="2" y="121"/>
                    <a:pt x="2" y="121"/>
                  </a:cubicBezTo>
                  <a:cubicBezTo>
                    <a:pt x="1" y="123"/>
                    <a:pt x="0" y="125"/>
                    <a:pt x="1" y="127"/>
                  </a:cubicBezTo>
                  <a:cubicBezTo>
                    <a:pt x="4" y="132"/>
                    <a:pt x="12" y="131"/>
                    <a:pt x="14" y="132"/>
                  </a:cubicBezTo>
                  <a:cubicBezTo>
                    <a:pt x="16" y="133"/>
                    <a:pt x="17" y="136"/>
                    <a:pt x="16" y="139"/>
                  </a:cubicBezTo>
                  <a:cubicBezTo>
                    <a:pt x="15" y="141"/>
                    <a:pt x="13" y="145"/>
                    <a:pt x="15" y="146"/>
                  </a:cubicBezTo>
                  <a:cubicBezTo>
                    <a:pt x="17" y="147"/>
                    <a:pt x="19" y="148"/>
                    <a:pt x="19" y="148"/>
                  </a:cubicBezTo>
                  <a:cubicBezTo>
                    <a:pt x="19" y="148"/>
                    <a:pt x="16" y="149"/>
                    <a:pt x="16" y="151"/>
                  </a:cubicBezTo>
                  <a:cubicBezTo>
                    <a:pt x="15" y="153"/>
                    <a:pt x="16" y="156"/>
                    <a:pt x="19" y="157"/>
                  </a:cubicBezTo>
                  <a:cubicBezTo>
                    <a:pt x="19" y="157"/>
                    <a:pt x="22" y="164"/>
                    <a:pt x="21" y="171"/>
                  </a:cubicBezTo>
                  <a:cubicBezTo>
                    <a:pt x="20" y="177"/>
                    <a:pt x="18" y="183"/>
                    <a:pt x="23" y="187"/>
                  </a:cubicBezTo>
                  <a:cubicBezTo>
                    <a:pt x="28" y="191"/>
                    <a:pt x="48" y="188"/>
                    <a:pt x="60" y="184"/>
                  </a:cubicBezTo>
                  <a:cubicBezTo>
                    <a:pt x="60" y="184"/>
                    <a:pt x="64" y="191"/>
                    <a:pt x="68" y="209"/>
                  </a:cubicBezTo>
                  <a:cubicBezTo>
                    <a:pt x="152" y="183"/>
                    <a:pt x="152" y="183"/>
                    <a:pt x="152" y="183"/>
                  </a:cubicBezTo>
                  <a:cubicBezTo>
                    <a:pt x="147" y="170"/>
                    <a:pt x="145" y="163"/>
                    <a:pt x="145" y="159"/>
                  </a:cubicBezTo>
                  <a:cubicBezTo>
                    <a:pt x="143" y="148"/>
                    <a:pt x="160" y="128"/>
                    <a:pt x="166" y="106"/>
                  </a:cubicBezTo>
                  <a:cubicBezTo>
                    <a:pt x="173" y="81"/>
                    <a:pt x="175" y="48"/>
                    <a:pt x="146" y="24"/>
                  </a:cubicBezTo>
                  <a:close/>
                  <a:moveTo>
                    <a:pt x="118" y="90"/>
                  </a:moveTo>
                  <a:cubicBezTo>
                    <a:pt x="112" y="98"/>
                    <a:pt x="110" y="104"/>
                    <a:pt x="110" y="110"/>
                  </a:cubicBezTo>
                  <a:cubicBezTo>
                    <a:pt x="110" y="128"/>
                    <a:pt x="110" y="128"/>
                    <a:pt x="110" y="128"/>
                  </a:cubicBezTo>
                  <a:cubicBezTo>
                    <a:pt x="110" y="133"/>
                    <a:pt x="107" y="136"/>
                    <a:pt x="104" y="136"/>
                  </a:cubicBezTo>
                  <a:cubicBezTo>
                    <a:pt x="97" y="136"/>
                    <a:pt x="97" y="136"/>
                    <a:pt x="97" y="136"/>
                  </a:cubicBezTo>
                  <a:cubicBezTo>
                    <a:pt x="96" y="136"/>
                    <a:pt x="96" y="136"/>
                    <a:pt x="96" y="136"/>
                  </a:cubicBezTo>
                  <a:cubicBezTo>
                    <a:pt x="95" y="138"/>
                    <a:pt x="93" y="139"/>
                    <a:pt x="91" y="139"/>
                  </a:cubicBezTo>
                  <a:cubicBezTo>
                    <a:pt x="89" y="139"/>
                    <a:pt x="88" y="138"/>
                    <a:pt x="87" y="136"/>
                  </a:cubicBezTo>
                  <a:cubicBezTo>
                    <a:pt x="86" y="136"/>
                    <a:pt x="86" y="136"/>
                    <a:pt x="86" y="136"/>
                  </a:cubicBezTo>
                  <a:cubicBezTo>
                    <a:pt x="79" y="136"/>
                    <a:pt x="79" y="136"/>
                    <a:pt x="79" y="136"/>
                  </a:cubicBezTo>
                  <a:cubicBezTo>
                    <a:pt x="76" y="136"/>
                    <a:pt x="73" y="133"/>
                    <a:pt x="73" y="129"/>
                  </a:cubicBezTo>
                  <a:cubicBezTo>
                    <a:pt x="73" y="110"/>
                    <a:pt x="73" y="110"/>
                    <a:pt x="73" y="110"/>
                  </a:cubicBezTo>
                  <a:cubicBezTo>
                    <a:pt x="73" y="104"/>
                    <a:pt x="70" y="98"/>
                    <a:pt x="65" y="90"/>
                  </a:cubicBezTo>
                  <a:cubicBezTo>
                    <a:pt x="59" y="83"/>
                    <a:pt x="57" y="76"/>
                    <a:pt x="57" y="68"/>
                  </a:cubicBezTo>
                  <a:cubicBezTo>
                    <a:pt x="57" y="49"/>
                    <a:pt x="72" y="34"/>
                    <a:pt x="91" y="34"/>
                  </a:cubicBezTo>
                  <a:cubicBezTo>
                    <a:pt x="110" y="34"/>
                    <a:pt x="126" y="49"/>
                    <a:pt x="126" y="68"/>
                  </a:cubicBezTo>
                  <a:cubicBezTo>
                    <a:pt x="126" y="76"/>
                    <a:pt x="123" y="83"/>
                    <a:pt x="118" y="9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9" name="Group 9"/>
          <p:cNvGrpSpPr/>
          <p:nvPr/>
        </p:nvGrpSpPr>
        <p:grpSpPr>
          <a:xfrm>
            <a:off x="1996032" y="4065529"/>
            <a:ext cx="664560" cy="579786"/>
            <a:chOff x="1996032" y="4065529"/>
            <a:chExt cx="664560" cy="579786"/>
          </a:xfrm>
        </p:grpSpPr>
        <p:sp>
          <p:nvSpPr>
            <p:cNvPr id="10" name="Freeform 10"/>
            <p:cNvSpPr/>
            <p:nvPr/>
          </p:nvSpPr>
          <p:spPr>
            <a:xfrm>
              <a:off x="1996032" y="4204879"/>
              <a:ext cx="440436" cy="440436"/>
            </a:xfrm>
            <a:custGeom>
              <a:rect l="l" t="t" r="r" b="b"/>
              <a:pathLst>
                <a:path w="167" h="167">
                  <a:moveTo>
                    <a:pt x="161" y="71"/>
                  </a:moveTo>
                  <a:cubicBezTo>
                    <a:pt x="148" y="71"/>
                    <a:pt x="148" y="71"/>
                    <a:pt x="148" y="71"/>
                  </a:cubicBezTo>
                  <a:cubicBezTo>
                    <a:pt x="146" y="62"/>
                    <a:pt x="143" y="54"/>
                    <a:pt x="138" y="47"/>
                  </a:cubicBezTo>
                  <a:cubicBezTo>
                    <a:pt x="147" y="38"/>
                    <a:pt x="147" y="38"/>
                    <a:pt x="147" y="38"/>
                  </a:cubicBezTo>
                  <a:cubicBezTo>
                    <a:pt x="149" y="36"/>
                    <a:pt x="150" y="32"/>
                    <a:pt x="148" y="31"/>
                  </a:cubicBezTo>
                  <a:cubicBezTo>
                    <a:pt x="136" y="19"/>
                    <a:pt x="136" y="19"/>
                    <a:pt x="136" y="19"/>
                  </a:cubicBezTo>
                  <a:cubicBezTo>
                    <a:pt x="135" y="17"/>
                    <a:pt x="131" y="18"/>
                    <a:pt x="129" y="20"/>
                  </a:cubicBezTo>
                  <a:cubicBezTo>
                    <a:pt x="120" y="29"/>
                    <a:pt x="120" y="29"/>
                    <a:pt x="120" y="29"/>
                  </a:cubicBezTo>
                  <a:cubicBezTo>
                    <a:pt x="113" y="24"/>
                    <a:pt x="105" y="21"/>
                    <a:pt x="96" y="19"/>
                  </a:cubicBezTo>
                  <a:cubicBezTo>
                    <a:pt x="96" y="6"/>
                    <a:pt x="96" y="6"/>
                    <a:pt x="96" y="6"/>
                  </a:cubicBezTo>
                  <a:cubicBezTo>
                    <a:pt x="96" y="3"/>
                    <a:pt x="94" y="0"/>
                    <a:pt x="92" y="0"/>
                  </a:cubicBezTo>
                  <a:cubicBezTo>
                    <a:pt x="75" y="0"/>
                    <a:pt x="75" y="0"/>
                    <a:pt x="75" y="0"/>
                  </a:cubicBezTo>
                  <a:cubicBezTo>
                    <a:pt x="73" y="0"/>
                    <a:pt x="71" y="3"/>
                    <a:pt x="71" y="6"/>
                  </a:cubicBezTo>
                  <a:cubicBezTo>
                    <a:pt x="71" y="19"/>
                    <a:pt x="71" y="19"/>
                    <a:pt x="71" y="19"/>
                  </a:cubicBezTo>
                  <a:cubicBezTo>
                    <a:pt x="62" y="21"/>
                    <a:pt x="54" y="24"/>
                    <a:pt x="46" y="29"/>
                  </a:cubicBezTo>
                  <a:cubicBezTo>
                    <a:pt x="37" y="20"/>
                    <a:pt x="37" y="20"/>
                    <a:pt x="37" y="20"/>
                  </a:cubicBezTo>
                  <a:cubicBezTo>
                    <a:pt x="35" y="18"/>
                    <a:pt x="32" y="17"/>
                    <a:pt x="30" y="19"/>
                  </a:cubicBezTo>
                  <a:cubicBezTo>
                    <a:pt x="18" y="31"/>
                    <a:pt x="18" y="31"/>
                    <a:pt x="18" y="31"/>
                  </a:cubicBezTo>
                  <a:cubicBezTo>
                    <a:pt x="17" y="32"/>
                    <a:pt x="17" y="36"/>
                    <a:pt x="19" y="38"/>
                  </a:cubicBezTo>
                  <a:cubicBezTo>
                    <a:pt x="29" y="47"/>
                    <a:pt x="29" y="47"/>
                    <a:pt x="29" y="47"/>
                  </a:cubicBezTo>
                  <a:cubicBezTo>
                    <a:pt x="24" y="54"/>
                    <a:pt x="20" y="62"/>
                    <a:pt x="19" y="71"/>
                  </a:cubicBezTo>
                  <a:cubicBezTo>
                    <a:pt x="6" y="71"/>
                    <a:pt x="6" y="71"/>
                    <a:pt x="6" y="71"/>
                  </a:cubicBezTo>
                  <a:cubicBezTo>
                    <a:pt x="2" y="71"/>
                    <a:pt x="0" y="73"/>
                    <a:pt x="0" y="75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4"/>
                    <a:pt x="2" y="96"/>
                    <a:pt x="6" y="96"/>
                  </a:cubicBezTo>
                  <a:cubicBezTo>
                    <a:pt x="19" y="96"/>
                    <a:pt x="19" y="96"/>
                    <a:pt x="19" y="96"/>
                  </a:cubicBezTo>
                  <a:cubicBezTo>
                    <a:pt x="20" y="105"/>
                    <a:pt x="24" y="113"/>
                    <a:pt x="29" y="120"/>
                  </a:cubicBezTo>
                  <a:cubicBezTo>
                    <a:pt x="19" y="130"/>
                    <a:pt x="19" y="130"/>
                    <a:pt x="19" y="130"/>
                  </a:cubicBezTo>
                  <a:cubicBezTo>
                    <a:pt x="17" y="132"/>
                    <a:pt x="17" y="135"/>
                    <a:pt x="18" y="137"/>
                  </a:cubicBezTo>
                  <a:cubicBezTo>
                    <a:pt x="30" y="148"/>
                    <a:pt x="30" y="148"/>
                    <a:pt x="30" y="148"/>
                  </a:cubicBezTo>
                  <a:cubicBezTo>
                    <a:pt x="32" y="150"/>
                    <a:pt x="35" y="150"/>
                    <a:pt x="37" y="147"/>
                  </a:cubicBezTo>
                  <a:cubicBezTo>
                    <a:pt x="46" y="138"/>
                    <a:pt x="46" y="138"/>
                    <a:pt x="46" y="138"/>
                  </a:cubicBezTo>
                  <a:cubicBezTo>
                    <a:pt x="54" y="143"/>
                    <a:pt x="62" y="147"/>
                    <a:pt x="71" y="148"/>
                  </a:cubicBezTo>
                  <a:cubicBezTo>
                    <a:pt x="71" y="161"/>
                    <a:pt x="71" y="161"/>
                    <a:pt x="71" y="161"/>
                  </a:cubicBezTo>
                  <a:cubicBezTo>
                    <a:pt x="71" y="164"/>
                    <a:pt x="73" y="167"/>
                    <a:pt x="75" y="167"/>
                  </a:cubicBezTo>
                  <a:cubicBezTo>
                    <a:pt x="92" y="167"/>
                    <a:pt x="92" y="167"/>
                    <a:pt x="92" y="167"/>
                  </a:cubicBezTo>
                  <a:cubicBezTo>
                    <a:pt x="94" y="167"/>
                    <a:pt x="96" y="164"/>
                    <a:pt x="96" y="161"/>
                  </a:cubicBezTo>
                  <a:cubicBezTo>
                    <a:pt x="96" y="148"/>
                    <a:pt x="96" y="148"/>
                    <a:pt x="96" y="148"/>
                  </a:cubicBezTo>
                  <a:cubicBezTo>
                    <a:pt x="105" y="147"/>
                    <a:pt x="113" y="143"/>
                    <a:pt x="120" y="138"/>
                  </a:cubicBezTo>
                  <a:cubicBezTo>
                    <a:pt x="129" y="147"/>
                    <a:pt x="129" y="147"/>
                    <a:pt x="129" y="147"/>
                  </a:cubicBezTo>
                  <a:cubicBezTo>
                    <a:pt x="131" y="150"/>
                    <a:pt x="135" y="150"/>
                    <a:pt x="136" y="148"/>
                  </a:cubicBezTo>
                  <a:cubicBezTo>
                    <a:pt x="148" y="137"/>
                    <a:pt x="148" y="137"/>
                    <a:pt x="148" y="137"/>
                  </a:cubicBezTo>
                  <a:cubicBezTo>
                    <a:pt x="150" y="135"/>
                    <a:pt x="149" y="132"/>
                    <a:pt x="147" y="130"/>
                  </a:cubicBezTo>
                  <a:cubicBezTo>
                    <a:pt x="138" y="120"/>
                    <a:pt x="138" y="120"/>
                    <a:pt x="138" y="120"/>
                  </a:cubicBezTo>
                  <a:cubicBezTo>
                    <a:pt x="143" y="113"/>
                    <a:pt x="146" y="105"/>
                    <a:pt x="148" y="96"/>
                  </a:cubicBezTo>
                  <a:cubicBezTo>
                    <a:pt x="161" y="96"/>
                    <a:pt x="161" y="96"/>
                    <a:pt x="161" y="96"/>
                  </a:cubicBezTo>
                  <a:cubicBezTo>
                    <a:pt x="164" y="96"/>
                    <a:pt x="167" y="94"/>
                    <a:pt x="167" y="92"/>
                  </a:cubicBezTo>
                  <a:cubicBezTo>
                    <a:pt x="167" y="75"/>
                    <a:pt x="167" y="75"/>
                    <a:pt x="167" y="75"/>
                  </a:cubicBezTo>
                  <a:cubicBezTo>
                    <a:pt x="167" y="73"/>
                    <a:pt x="164" y="71"/>
                    <a:pt x="161" y="71"/>
                  </a:cubicBezTo>
                  <a:close/>
                  <a:moveTo>
                    <a:pt x="83" y="114"/>
                  </a:moveTo>
                  <a:cubicBezTo>
                    <a:pt x="66" y="114"/>
                    <a:pt x="52" y="101"/>
                    <a:pt x="52" y="84"/>
                  </a:cubicBezTo>
                  <a:cubicBezTo>
                    <a:pt x="52" y="67"/>
                    <a:pt x="66" y="53"/>
                    <a:pt x="83" y="53"/>
                  </a:cubicBezTo>
                  <a:cubicBezTo>
                    <a:pt x="100" y="53"/>
                    <a:pt x="114" y="67"/>
                    <a:pt x="114" y="84"/>
                  </a:cubicBezTo>
                  <a:cubicBezTo>
                    <a:pt x="114" y="101"/>
                    <a:pt x="100" y="114"/>
                    <a:pt x="83" y="114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Freeform 11"/>
            <p:cNvSpPr/>
            <p:nvPr/>
          </p:nvSpPr>
          <p:spPr>
            <a:xfrm>
              <a:off x="2341695" y="4065529"/>
              <a:ext cx="318897" cy="316706"/>
            </a:xfrm>
            <a:custGeom>
              <a:rect l="l" t="t" r="r" b="b"/>
              <a:pathLst>
                <a:path w="120" h="120">
                  <a:moveTo>
                    <a:pt x="117" y="51"/>
                  </a:moveTo>
                  <a:cubicBezTo>
                    <a:pt x="108" y="51"/>
                    <a:pt x="108" y="51"/>
                    <a:pt x="108" y="51"/>
                  </a:cubicBezTo>
                  <a:cubicBezTo>
                    <a:pt x="106" y="44"/>
                    <a:pt x="104" y="38"/>
                    <a:pt x="100" y="33"/>
                  </a:cubicBezTo>
                  <a:cubicBezTo>
                    <a:pt x="107" y="27"/>
                    <a:pt x="107" y="27"/>
                    <a:pt x="107" y="27"/>
                  </a:cubicBezTo>
                  <a:cubicBezTo>
                    <a:pt x="109" y="25"/>
                    <a:pt x="109" y="23"/>
                    <a:pt x="108" y="22"/>
                  </a:cubicBezTo>
                  <a:cubicBezTo>
                    <a:pt x="99" y="13"/>
                    <a:pt x="99" y="13"/>
                    <a:pt x="99" y="13"/>
                  </a:cubicBezTo>
                  <a:cubicBezTo>
                    <a:pt x="98" y="12"/>
                    <a:pt x="96" y="12"/>
                    <a:pt x="94" y="14"/>
                  </a:cubicBezTo>
                  <a:cubicBezTo>
                    <a:pt x="87" y="20"/>
                    <a:pt x="87" y="20"/>
                    <a:pt x="87" y="20"/>
                  </a:cubicBezTo>
                  <a:cubicBezTo>
                    <a:pt x="82" y="17"/>
                    <a:pt x="76" y="14"/>
                    <a:pt x="70" y="13"/>
                  </a:cubicBezTo>
                  <a:cubicBezTo>
                    <a:pt x="70" y="4"/>
                    <a:pt x="70" y="4"/>
                    <a:pt x="70" y="4"/>
                  </a:cubicBezTo>
                  <a:cubicBezTo>
                    <a:pt x="70" y="1"/>
                    <a:pt x="69" y="0"/>
                    <a:pt x="67" y="0"/>
                  </a:cubicBezTo>
                  <a:cubicBezTo>
                    <a:pt x="55" y="0"/>
                    <a:pt x="55" y="0"/>
                    <a:pt x="55" y="0"/>
                  </a:cubicBezTo>
                  <a:cubicBezTo>
                    <a:pt x="53" y="0"/>
                    <a:pt x="52" y="1"/>
                    <a:pt x="52" y="4"/>
                  </a:cubicBezTo>
                  <a:cubicBezTo>
                    <a:pt x="52" y="13"/>
                    <a:pt x="52" y="13"/>
                    <a:pt x="52" y="13"/>
                  </a:cubicBezTo>
                  <a:cubicBezTo>
                    <a:pt x="45" y="14"/>
                    <a:pt x="39" y="17"/>
                    <a:pt x="34" y="20"/>
                  </a:cubicBezTo>
                  <a:cubicBezTo>
                    <a:pt x="28" y="14"/>
                    <a:pt x="28" y="14"/>
                    <a:pt x="28" y="14"/>
                  </a:cubicBezTo>
                  <a:cubicBezTo>
                    <a:pt x="26" y="12"/>
                    <a:pt x="24" y="12"/>
                    <a:pt x="22" y="13"/>
                  </a:cubicBezTo>
                  <a:cubicBezTo>
                    <a:pt x="14" y="22"/>
                    <a:pt x="14" y="22"/>
                    <a:pt x="14" y="22"/>
                  </a:cubicBezTo>
                  <a:cubicBezTo>
                    <a:pt x="13" y="23"/>
                    <a:pt x="13" y="25"/>
                    <a:pt x="15" y="27"/>
                  </a:cubicBezTo>
                  <a:cubicBezTo>
                    <a:pt x="21" y="33"/>
                    <a:pt x="21" y="33"/>
                    <a:pt x="21" y="33"/>
                  </a:cubicBezTo>
                  <a:cubicBezTo>
                    <a:pt x="18" y="38"/>
                    <a:pt x="15" y="44"/>
                    <a:pt x="14" y="51"/>
                  </a:cubicBezTo>
                  <a:cubicBezTo>
                    <a:pt x="5" y="51"/>
                    <a:pt x="5" y="51"/>
                    <a:pt x="5" y="51"/>
                  </a:cubicBezTo>
                  <a:cubicBezTo>
                    <a:pt x="2" y="51"/>
                    <a:pt x="0" y="52"/>
                    <a:pt x="0" y="54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0" y="68"/>
                    <a:pt x="2" y="69"/>
                    <a:pt x="5" y="69"/>
                  </a:cubicBezTo>
                  <a:cubicBezTo>
                    <a:pt x="14" y="69"/>
                    <a:pt x="14" y="69"/>
                    <a:pt x="14" y="69"/>
                  </a:cubicBezTo>
                  <a:cubicBezTo>
                    <a:pt x="15" y="76"/>
                    <a:pt x="18" y="81"/>
                    <a:pt x="21" y="87"/>
                  </a:cubicBezTo>
                  <a:cubicBezTo>
                    <a:pt x="15" y="93"/>
                    <a:pt x="15" y="93"/>
                    <a:pt x="15" y="93"/>
                  </a:cubicBezTo>
                  <a:cubicBezTo>
                    <a:pt x="13" y="95"/>
                    <a:pt x="13" y="97"/>
                    <a:pt x="14" y="98"/>
                  </a:cubicBezTo>
                  <a:cubicBezTo>
                    <a:pt x="22" y="107"/>
                    <a:pt x="22" y="107"/>
                    <a:pt x="22" y="107"/>
                  </a:cubicBezTo>
                  <a:cubicBezTo>
                    <a:pt x="24" y="108"/>
                    <a:pt x="26" y="108"/>
                    <a:pt x="28" y="106"/>
                  </a:cubicBezTo>
                  <a:cubicBezTo>
                    <a:pt x="34" y="100"/>
                    <a:pt x="34" y="100"/>
                    <a:pt x="34" y="100"/>
                  </a:cubicBezTo>
                  <a:cubicBezTo>
                    <a:pt x="39" y="103"/>
                    <a:pt x="45" y="106"/>
                    <a:pt x="52" y="107"/>
                  </a:cubicBezTo>
                  <a:cubicBezTo>
                    <a:pt x="52" y="116"/>
                    <a:pt x="52" y="116"/>
                    <a:pt x="52" y="116"/>
                  </a:cubicBezTo>
                  <a:cubicBezTo>
                    <a:pt x="52" y="118"/>
                    <a:pt x="53" y="120"/>
                    <a:pt x="55" y="120"/>
                  </a:cubicBezTo>
                  <a:cubicBezTo>
                    <a:pt x="67" y="120"/>
                    <a:pt x="67" y="120"/>
                    <a:pt x="67" y="120"/>
                  </a:cubicBezTo>
                  <a:cubicBezTo>
                    <a:pt x="69" y="120"/>
                    <a:pt x="70" y="118"/>
                    <a:pt x="70" y="116"/>
                  </a:cubicBezTo>
                  <a:cubicBezTo>
                    <a:pt x="70" y="107"/>
                    <a:pt x="70" y="107"/>
                    <a:pt x="70" y="107"/>
                  </a:cubicBezTo>
                  <a:cubicBezTo>
                    <a:pt x="76" y="106"/>
                    <a:pt x="82" y="103"/>
                    <a:pt x="87" y="100"/>
                  </a:cubicBezTo>
                  <a:cubicBezTo>
                    <a:pt x="94" y="106"/>
                    <a:pt x="94" y="106"/>
                    <a:pt x="94" y="106"/>
                  </a:cubicBezTo>
                  <a:cubicBezTo>
                    <a:pt x="96" y="108"/>
                    <a:pt x="98" y="108"/>
                    <a:pt x="99" y="107"/>
                  </a:cubicBezTo>
                  <a:cubicBezTo>
                    <a:pt x="108" y="98"/>
                    <a:pt x="108" y="98"/>
                    <a:pt x="108" y="98"/>
                  </a:cubicBezTo>
                  <a:cubicBezTo>
                    <a:pt x="109" y="97"/>
                    <a:pt x="109" y="95"/>
                    <a:pt x="107" y="93"/>
                  </a:cubicBezTo>
                  <a:cubicBezTo>
                    <a:pt x="100" y="87"/>
                    <a:pt x="100" y="87"/>
                    <a:pt x="100" y="87"/>
                  </a:cubicBezTo>
                  <a:cubicBezTo>
                    <a:pt x="104" y="81"/>
                    <a:pt x="106" y="76"/>
                    <a:pt x="108" y="69"/>
                  </a:cubicBezTo>
                  <a:cubicBezTo>
                    <a:pt x="117" y="69"/>
                    <a:pt x="117" y="69"/>
                    <a:pt x="117" y="69"/>
                  </a:cubicBezTo>
                  <a:cubicBezTo>
                    <a:pt x="119" y="69"/>
                    <a:pt x="121" y="68"/>
                    <a:pt x="121" y="66"/>
                  </a:cubicBezTo>
                  <a:cubicBezTo>
                    <a:pt x="121" y="54"/>
                    <a:pt x="121" y="54"/>
                    <a:pt x="121" y="54"/>
                  </a:cubicBezTo>
                  <a:cubicBezTo>
                    <a:pt x="121" y="52"/>
                    <a:pt x="119" y="51"/>
                    <a:pt x="117" y="51"/>
                  </a:cubicBezTo>
                  <a:close/>
                  <a:moveTo>
                    <a:pt x="61" y="82"/>
                  </a:moveTo>
                  <a:cubicBezTo>
                    <a:pt x="48" y="82"/>
                    <a:pt x="38" y="72"/>
                    <a:pt x="38" y="60"/>
                  </a:cubicBezTo>
                  <a:cubicBezTo>
                    <a:pt x="38" y="48"/>
                    <a:pt x="48" y="38"/>
                    <a:pt x="61" y="38"/>
                  </a:cubicBezTo>
                  <a:cubicBezTo>
                    <a:pt x="73" y="38"/>
                    <a:pt x="83" y="48"/>
                    <a:pt x="83" y="60"/>
                  </a:cubicBezTo>
                  <a:cubicBezTo>
                    <a:pt x="83" y="72"/>
                    <a:pt x="73" y="82"/>
                    <a:pt x="61" y="82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2" name="Group 12"/>
          <p:cNvGrpSpPr/>
          <p:nvPr/>
        </p:nvGrpSpPr>
        <p:grpSpPr>
          <a:xfrm>
            <a:off x="4836987" y="4210981"/>
            <a:ext cx="577691" cy="614457"/>
            <a:chOff x="4836987" y="4210981"/>
            <a:chExt cx="577691" cy="614457"/>
          </a:xfrm>
        </p:grpSpPr>
        <p:sp>
          <p:nvSpPr>
            <p:cNvPr id="13" name="Freeform 13"/>
            <p:cNvSpPr/>
            <p:nvPr/>
          </p:nvSpPr>
          <p:spPr>
            <a:xfrm>
              <a:off x="5174934" y="4210981"/>
              <a:ext cx="239744" cy="269843"/>
            </a:xfrm>
            <a:custGeom>
              <a:rect l="l" t="t" r="r" b="b"/>
              <a:pathLst>
                <a:path w="91" h="102">
                  <a:moveTo>
                    <a:pt x="76" y="45"/>
                  </a:moveTo>
                  <a:cubicBezTo>
                    <a:pt x="65" y="52"/>
                    <a:pt x="54" y="52"/>
                    <a:pt x="50" y="52"/>
                  </a:cubicBezTo>
                  <a:cubicBezTo>
                    <a:pt x="11" y="102"/>
                    <a:pt x="11" y="102"/>
                    <a:pt x="11" y="102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43" y="47"/>
                    <a:pt x="43" y="47"/>
                    <a:pt x="43" y="47"/>
                  </a:cubicBezTo>
                  <a:cubicBezTo>
                    <a:pt x="42" y="43"/>
                    <a:pt x="40" y="32"/>
                    <a:pt x="45" y="19"/>
                  </a:cubicBezTo>
                  <a:cubicBezTo>
                    <a:pt x="52" y="4"/>
                    <a:pt x="70" y="0"/>
                    <a:pt x="70" y="0"/>
                  </a:cubicBezTo>
                  <a:cubicBezTo>
                    <a:pt x="67" y="22"/>
                    <a:pt x="67" y="22"/>
                    <a:pt x="67" y="22"/>
                  </a:cubicBezTo>
                  <a:cubicBezTo>
                    <a:pt x="68" y="21"/>
                    <a:pt x="69" y="21"/>
                    <a:pt x="70" y="22"/>
                  </a:cubicBezTo>
                  <a:cubicBezTo>
                    <a:pt x="70" y="22"/>
                    <a:pt x="70" y="23"/>
                    <a:pt x="70" y="24"/>
                  </a:cubicBezTo>
                  <a:cubicBezTo>
                    <a:pt x="91" y="17"/>
                    <a:pt x="91" y="17"/>
                    <a:pt x="91" y="17"/>
                  </a:cubicBezTo>
                  <a:cubicBezTo>
                    <a:pt x="91" y="17"/>
                    <a:pt x="90" y="36"/>
                    <a:pt x="76" y="45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Freeform 14"/>
            <p:cNvSpPr/>
            <p:nvPr/>
          </p:nvSpPr>
          <p:spPr>
            <a:xfrm>
              <a:off x="4836987" y="4396146"/>
              <a:ext cx="461677" cy="429292"/>
            </a:xfrm>
            <a:custGeom>
              <a:rect l="l" t="t" r="r" b="b"/>
              <a:pathLst>
                <a:path w="175" h="163">
                  <a:moveTo>
                    <a:pt x="77" y="0"/>
                  </a:moveTo>
                  <a:cubicBezTo>
                    <a:pt x="95" y="0"/>
                    <a:pt x="112" y="6"/>
                    <a:pt x="127" y="16"/>
                  </a:cubicBezTo>
                  <a:cubicBezTo>
                    <a:pt x="107" y="40"/>
                    <a:pt x="107" y="40"/>
                    <a:pt x="107" y="40"/>
                  </a:cubicBezTo>
                  <a:cubicBezTo>
                    <a:pt x="100" y="36"/>
                    <a:pt x="92" y="34"/>
                    <a:pt x="84" y="34"/>
                  </a:cubicBezTo>
                  <a:cubicBezTo>
                    <a:pt x="59" y="34"/>
                    <a:pt x="41" y="54"/>
                    <a:pt x="44" y="80"/>
                  </a:cubicBezTo>
                  <a:cubicBezTo>
                    <a:pt x="47" y="105"/>
                    <a:pt x="70" y="125"/>
                    <a:pt x="96" y="125"/>
                  </a:cubicBezTo>
                  <a:cubicBezTo>
                    <a:pt x="121" y="125"/>
                    <a:pt x="138" y="105"/>
                    <a:pt x="135" y="80"/>
                  </a:cubicBezTo>
                  <a:cubicBezTo>
                    <a:pt x="134" y="71"/>
                    <a:pt x="130" y="63"/>
                    <a:pt x="125" y="56"/>
                  </a:cubicBezTo>
                  <a:cubicBezTo>
                    <a:pt x="145" y="32"/>
                    <a:pt x="145" y="32"/>
                    <a:pt x="145" y="32"/>
                  </a:cubicBezTo>
                  <a:cubicBezTo>
                    <a:pt x="158" y="46"/>
                    <a:pt x="166" y="63"/>
                    <a:pt x="169" y="82"/>
                  </a:cubicBezTo>
                  <a:cubicBezTo>
                    <a:pt x="175" y="127"/>
                    <a:pt x="143" y="163"/>
                    <a:pt x="98" y="163"/>
                  </a:cubicBezTo>
                  <a:cubicBezTo>
                    <a:pt x="53" y="163"/>
                    <a:pt x="12" y="127"/>
                    <a:pt x="6" y="82"/>
                  </a:cubicBezTo>
                  <a:cubicBezTo>
                    <a:pt x="0" y="37"/>
                    <a:pt x="31" y="0"/>
                    <a:pt x="77" y="0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Freeform 15"/>
            <p:cNvSpPr/>
            <p:nvPr/>
          </p:nvSpPr>
          <p:spPr>
            <a:xfrm>
              <a:off x="4976433" y="4512066"/>
              <a:ext cx="195167" cy="181737"/>
            </a:xfrm>
            <a:custGeom>
              <a:rect l="l" t="t" r="r" b="b"/>
              <a:pathLst>
                <a:path w="74" h="69">
                  <a:moveTo>
                    <a:pt x="42" y="69"/>
                  </a:moveTo>
                  <a:cubicBezTo>
                    <a:pt x="23" y="69"/>
                    <a:pt x="5" y="54"/>
                    <a:pt x="3" y="35"/>
                  </a:cubicBezTo>
                  <a:cubicBezTo>
                    <a:pt x="0" y="16"/>
                    <a:pt x="14" y="0"/>
                    <a:pt x="33" y="0"/>
                  </a:cubicBezTo>
                  <a:cubicBezTo>
                    <a:pt x="38" y="0"/>
                    <a:pt x="44" y="2"/>
                    <a:pt x="49" y="4"/>
                  </a:cubicBezTo>
                  <a:cubicBezTo>
                    <a:pt x="48" y="6"/>
                    <a:pt x="48" y="9"/>
                    <a:pt x="49" y="11"/>
                  </a:cubicBezTo>
                  <a:cubicBezTo>
                    <a:pt x="36" y="30"/>
                    <a:pt x="36" y="30"/>
                    <a:pt x="36" y="30"/>
                  </a:cubicBezTo>
                  <a:cubicBezTo>
                    <a:pt x="42" y="35"/>
                    <a:pt x="42" y="35"/>
                    <a:pt x="42" y="35"/>
                  </a:cubicBezTo>
                  <a:cubicBezTo>
                    <a:pt x="59" y="20"/>
                    <a:pt x="59" y="20"/>
                    <a:pt x="59" y="20"/>
                  </a:cubicBezTo>
                  <a:cubicBezTo>
                    <a:pt x="59" y="20"/>
                    <a:pt x="60" y="20"/>
                    <a:pt x="60" y="20"/>
                  </a:cubicBezTo>
                  <a:cubicBezTo>
                    <a:pt x="62" y="20"/>
                    <a:pt x="64" y="19"/>
                    <a:pt x="66" y="18"/>
                  </a:cubicBezTo>
                  <a:cubicBezTo>
                    <a:pt x="69" y="23"/>
                    <a:pt x="71" y="29"/>
                    <a:pt x="72" y="35"/>
                  </a:cubicBezTo>
                  <a:cubicBezTo>
                    <a:pt x="74" y="54"/>
                    <a:pt x="61" y="69"/>
                    <a:pt x="42" y="69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Freeform 16"/>
            <p:cNvSpPr/>
            <p:nvPr/>
          </p:nvSpPr>
          <p:spPr>
            <a:xfrm>
              <a:off x="5084541" y="4461869"/>
              <a:ext cx="113728" cy="129349"/>
            </a:xfrm>
            <a:custGeom>
              <a:rect l="l" t="t" r="r" b="b"/>
              <a:pathLst>
                <a:path w="43" h="49">
                  <a:moveTo>
                    <a:pt x="13" y="31"/>
                  </a:moveTo>
                  <a:cubicBezTo>
                    <a:pt x="11" y="28"/>
                    <a:pt x="12" y="25"/>
                    <a:pt x="14" y="22"/>
                  </a:cubicBezTo>
                  <a:cubicBezTo>
                    <a:pt x="32" y="0"/>
                    <a:pt x="32" y="0"/>
                    <a:pt x="32" y="0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24" y="32"/>
                    <a:pt x="24" y="32"/>
                    <a:pt x="24" y="32"/>
                  </a:cubicBezTo>
                  <a:cubicBezTo>
                    <a:pt x="22" y="34"/>
                    <a:pt x="19" y="35"/>
                    <a:pt x="17" y="34"/>
                  </a:cubicBezTo>
                  <a:cubicBezTo>
                    <a:pt x="1" y="49"/>
                    <a:pt x="1" y="49"/>
                    <a:pt x="1" y="49"/>
                  </a:cubicBezTo>
                  <a:cubicBezTo>
                    <a:pt x="0" y="48"/>
                    <a:pt x="0" y="48"/>
                    <a:pt x="0" y="48"/>
                  </a:cubicBezTo>
                  <a:lnTo>
                    <a:pt x="13" y="31"/>
                  </a:ln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7" name="Group 17"/>
          <p:cNvGrpSpPr/>
          <p:nvPr/>
        </p:nvGrpSpPr>
        <p:grpSpPr>
          <a:xfrm>
            <a:off x="3390861" y="2655299"/>
            <a:ext cx="559445" cy="701973"/>
            <a:chOff x="3390861" y="2655299"/>
            <a:chExt cx="559445" cy="701973"/>
          </a:xfrm>
        </p:grpSpPr>
        <p:sp>
          <p:nvSpPr>
            <p:cNvPr id="18" name="Freeform 18"/>
            <p:cNvSpPr/>
            <p:nvPr/>
          </p:nvSpPr>
          <p:spPr>
            <a:xfrm>
              <a:off x="3782073" y="2655299"/>
              <a:ext cx="168233" cy="183703"/>
            </a:xfrm>
            <a:custGeom>
              <a:rect l="l" t="t" r="r" b="b"/>
              <a:pathLst>
                <a:path w="125" h="140">
                  <a:moveTo>
                    <a:pt x="0" y="57"/>
                  </a:moveTo>
                  <a:lnTo>
                    <a:pt x="48" y="0"/>
                  </a:lnTo>
                  <a:lnTo>
                    <a:pt x="126" y="85"/>
                  </a:lnTo>
                  <a:lnTo>
                    <a:pt x="78" y="140"/>
                  </a:lnTo>
                  <a:lnTo>
                    <a:pt x="0" y="57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Freeform 19"/>
            <p:cNvSpPr/>
            <p:nvPr/>
          </p:nvSpPr>
          <p:spPr>
            <a:xfrm>
              <a:off x="3564454" y="2751018"/>
              <a:ext cx="296432" cy="326720"/>
            </a:xfrm>
            <a:custGeom>
              <a:rect l="l" t="t" r="r" b="b"/>
              <a:pathLst>
                <a:path w="94" h="105">
                  <a:moveTo>
                    <a:pt x="70" y="0"/>
                  </a:moveTo>
                  <a:cubicBezTo>
                    <a:pt x="63" y="9"/>
                    <a:pt x="63" y="9"/>
                    <a:pt x="63" y="9"/>
                  </a:cubicBezTo>
                  <a:cubicBezTo>
                    <a:pt x="21" y="30"/>
                    <a:pt x="21" y="30"/>
                    <a:pt x="21" y="30"/>
                  </a:cubicBezTo>
                  <a:cubicBezTo>
                    <a:pt x="20" y="30"/>
                    <a:pt x="14" y="33"/>
                    <a:pt x="12" y="37"/>
                  </a:cubicBezTo>
                  <a:cubicBezTo>
                    <a:pt x="10" y="40"/>
                    <a:pt x="2" y="67"/>
                    <a:pt x="1" y="70"/>
                  </a:cubicBezTo>
                  <a:cubicBezTo>
                    <a:pt x="0" y="71"/>
                    <a:pt x="0" y="75"/>
                    <a:pt x="0" y="77"/>
                  </a:cubicBezTo>
                  <a:cubicBezTo>
                    <a:pt x="0" y="78"/>
                    <a:pt x="2" y="93"/>
                    <a:pt x="3" y="102"/>
                  </a:cubicBezTo>
                  <a:cubicBezTo>
                    <a:pt x="3" y="103"/>
                    <a:pt x="3" y="103"/>
                    <a:pt x="3" y="103"/>
                  </a:cubicBezTo>
                  <a:cubicBezTo>
                    <a:pt x="3" y="103"/>
                    <a:pt x="3" y="103"/>
                    <a:pt x="3" y="103"/>
                  </a:cubicBezTo>
                  <a:cubicBezTo>
                    <a:pt x="3" y="103"/>
                    <a:pt x="3" y="104"/>
                    <a:pt x="4" y="105"/>
                  </a:cubicBezTo>
                  <a:cubicBezTo>
                    <a:pt x="4" y="81"/>
                    <a:pt x="4" y="81"/>
                    <a:pt x="4" y="81"/>
                  </a:cubicBezTo>
                  <a:cubicBezTo>
                    <a:pt x="20" y="81"/>
                    <a:pt x="20" y="81"/>
                    <a:pt x="20" y="81"/>
                  </a:cubicBezTo>
                  <a:cubicBezTo>
                    <a:pt x="20" y="75"/>
                    <a:pt x="20" y="75"/>
                    <a:pt x="20" y="75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2" y="59"/>
                    <a:pt x="37" y="61"/>
                    <a:pt x="40" y="62"/>
                  </a:cubicBezTo>
                  <a:cubicBezTo>
                    <a:pt x="39" y="64"/>
                    <a:pt x="37" y="68"/>
                    <a:pt x="37" y="69"/>
                  </a:cubicBezTo>
                  <a:cubicBezTo>
                    <a:pt x="36" y="71"/>
                    <a:pt x="30" y="78"/>
                    <a:pt x="27" y="83"/>
                  </a:cubicBezTo>
                  <a:cubicBezTo>
                    <a:pt x="25" y="85"/>
                    <a:pt x="24" y="90"/>
                    <a:pt x="28" y="93"/>
                  </a:cubicBezTo>
                  <a:cubicBezTo>
                    <a:pt x="29" y="94"/>
                    <a:pt x="31" y="95"/>
                    <a:pt x="33" y="95"/>
                  </a:cubicBezTo>
                  <a:cubicBezTo>
                    <a:pt x="37" y="95"/>
                    <a:pt x="41" y="92"/>
                    <a:pt x="41" y="92"/>
                  </a:cubicBezTo>
                  <a:cubicBezTo>
                    <a:pt x="41" y="92"/>
                    <a:pt x="41" y="92"/>
                    <a:pt x="41" y="92"/>
                  </a:cubicBezTo>
                  <a:cubicBezTo>
                    <a:pt x="41" y="92"/>
                    <a:pt x="41" y="92"/>
                    <a:pt x="41" y="92"/>
                  </a:cubicBezTo>
                  <a:cubicBezTo>
                    <a:pt x="41" y="91"/>
                    <a:pt x="56" y="74"/>
                    <a:pt x="63" y="71"/>
                  </a:cubicBezTo>
                  <a:cubicBezTo>
                    <a:pt x="69" y="68"/>
                    <a:pt x="87" y="54"/>
                    <a:pt x="87" y="36"/>
                  </a:cubicBezTo>
                  <a:cubicBezTo>
                    <a:pt x="94" y="26"/>
                    <a:pt x="94" y="26"/>
                    <a:pt x="94" y="26"/>
                  </a:cubicBezTo>
                  <a:lnTo>
                    <a:pt x="70" y="0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Freeform 20"/>
            <p:cNvSpPr/>
            <p:nvPr/>
          </p:nvSpPr>
          <p:spPr>
            <a:xfrm>
              <a:off x="3390861" y="3012170"/>
              <a:ext cx="467288" cy="345102"/>
            </a:xfrm>
            <a:custGeom>
              <a:rect l="l" t="t" r="r" b="b"/>
              <a:pathLst>
                <a:path w="148" h="110">
                  <a:moveTo>
                    <a:pt x="124" y="49"/>
                  </a:moveTo>
                  <a:cubicBezTo>
                    <a:pt x="124" y="104"/>
                    <a:pt x="124" y="104"/>
                    <a:pt x="124" y="104"/>
                  </a:cubicBezTo>
                  <a:cubicBezTo>
                    <a:pt x="117" y="104"/>
                    <a:pt x="117" y="104"/>
                    <a:pt x="117" y="104"/>
                  </a:cubicBezTo>
                  <a:cubicBezTo>
                    <a:pt x="117" y="29"/>
                    <a:pt x="117" y="29"/>
                    <a:pt x="117" y="29"/>
                  </a:cubicBezTo>
                  <a:cubicBezTo>
                    <a:pt x="93" y="29"/>
                    <a:pt x="93" y="29"/>
                    <a:pt x="93" y="29"/>
                  </a:cubicBezTo>
                  <a:cubicBezTo>
                    <a:pt x="93" y="104"/>
                    <a:pt x="93" y="104"/>
                    <a:pt x="93" y="104"/>
                  </a:cubicBezTo>
                  <a:cubicBezTo>
                    <a:pt x="86" y="104"/>
                    <a:pt x="86" y="104"/>
                    <a:pt x="86" y="104"/>
                  </a:cubicBezTo>
                  <a:cubicBezTo>
                    <a:pt x="86" y="14"/>
                    <a:pt x="86" y="14"/>
                    <a:pt x="86" y="14"/>
                  </a:cubicBezTo>
                  <a:cubicBezTo>
                    <a:pt x="83" y="13"/>
                    <a:pt x="81" y="12"/>
                    <a:pt x="80" y="10"/>
                  </a:cubicBezTo>
                  <a:cubicBezTo>
                    <a:pt x="77" y="7"/>
                    <a:pt x="77" y="3"/>
                    <a:pt x="78" y="0"/>
                  </a:cubicBezTo>
                  <a:cubicBezTo>
                    <a:pt x="62" y="0"/>
                    <a:pt x="62" y="0"/>
                    <a:pt x="62" y="0"/>
                  </a:cubicBezTo>
                  <a:cubicBezTo>
                    <a:pt x="62" y="104"/>
                    <a:pt x="62" y="104"/>
                    <a:pt x="62" y="104"/>
                  </a:cubicBezTo>
                  <a:cubicBezTo>
                    <a:pt x="55" y="104"/>
                    <a:pt x="55" y="104"/>
                    <a:pt x="55" y="104"/>
                  </a:cubicBezTo>
                  <a:cubicBezTo>
                    <a:pt x="55" y="36"/>
                    <a:pt x="55" y="36"/>
                    <a:pt x="55" y="36"/>
                  </a:cubicBezTo>
                  <a:cubicBezTo>
                    <a:pt x="31" y="36"/>
                    <a:pt x="31" y="36"/>
                    <a:pt x="31" y="36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24" y="104"/>
                    <a:pt x="24" y="104"/>
                    <a:pt x="24" y="104"/>
                  </a:cubicBezTo>
                  <a:cubicBezTo>
                    <a:pt x="24" y="66"/>
                    <a:pt x="24" y="66"/>
                    <a:pt x="24" y="66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0" y="104"/>
                    <a:pt x="0" y="104"/>
                    <a:pt x="0" y="104"/>
                  </a:cubicBezTo>
                  <a:cubicBezTo>
                    <a:pt x="0" y="111"/>
                    <a:pt x="0" y="111"/>
                    <a:pt x="0" y="111"/>
                  </a:cubicBezTo>
                  <a:cubicBezTo>
                    <a:pt x="148" y="111"/>
                    <a:pt x="148" y="111"/>
                    <a:pt x="148" y="111"/>
                  </a:cubicBezTo>
                  <a:cubicBezTo>
                    <a:pt x="148" y="104"/>
                    <a:pt x="148" y="104"/>
                    <a:pt x="148" y="104"/>
                  </a:cubicBezTo>
                  <a:cubicBezTo>
                    <a:pt x="148" y="49"/>
                    <a:pt x="148" y="49"/>
                    <a:pt x="148" y="49"/>
                  </a:cubicBezTo>
                  <a:lnTo>
                    <a:pt x="124" y="49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1" name="Group 2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2" name="AutoShape 2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TextBox 4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体考艺考面临的问题</a:t>
              </a:r>
            </a:p>
          </p:txBody>
        </p:sp>
      </p:grpSp>
      <p:sp>
        <p:nvSpPr>
          <p:cNvPr id="43" name="TextBox 43"/>
          <p:cNvSpPr txBox="1"/>
          <p:nvPr/>
        </p:nvSpPr>
        <p:spPr>
          <a:xfrm>
            <a:off x="7809821" y="1823726"/>
            <a:ext cx="3286271" cy="1875094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7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考生数量众多，考试组织难度大，考试公平性难以保证。</a:t>
            </a:r>
          </a:p>
        </p:txBody>
      </p:sp>
      <p:sp>
        <p:nvSpPr>
          <p:cNvPr id="44" name="TextBox 44"/>
          <p:cNvSpPr txBox="1"/>
          <p:nvPr/>
        </p:nvSpPr>
        <p:spPr>
          <a:xfrm>
            <a:off x="7809821" y="4249198"/>
            <a:ext cx="3286271" cy="1875094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7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部分考生对体考艺考的认知不足，盲目跟风报考，导致学习效果不佳，影响考试成绩。</a:t>
            </a:r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219200" y="1341120"/>
            <a:ext cx="7052881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7650" b="1">
                <a:solidFill>
                  <a:schemeClr val="accent4">
                    <a:lumMod val="60000"/>
                    <a:lumOff val="4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219200" y="2926080"/>
            <a:ext cx="8812387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3825">
                <a:solidFill>
                  <a:schemeClr val="accent4">
                    <a:lumMod val="60000"/>
                    <a:lumOff val="4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体考艺考的可行性分析</a:t>
            </a: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3485416" y="3075841"/>
            <a:ext cx="1954703" cy="196961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5660673" y="3426081"/>
            <a:ext cx="2699191" cy="271978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288494" y="1513149"/>
            <a:ext cx="1721774" cy="172177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280421" y="2711491"/>
            <a:ext cx="3039989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政府出台相关政策，鼓励学校开展体考艺考，提高体育和艺术教育的地位。</a:t>
            </a:r>
          </a:p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2"/>
          <a:srcRect l="14083" r="14083"/>
          <a:stretch>
            <a:fillRect/>
          </a:stretch>
        </p:blipFill>
        <p:spPr>
          <a:xfrm>
            <a:off x="5399254" y="1623909"/>
            <a:ext cx="1500254" cy="1500254"/>
          </a:xfrm>
          <a:prstGeom prst="ellipse">
            <a:avLst/>
          </a:prstGeom>
        </p:spPr>
      </p:pic>
      <p:sp>
        <p:nvSpPr>
          <p:cNvPr id="7" name="TextBox 7"/>
          <p:cNvSpPr txBox="1"/>
          <p:nvPr/>
        </p:nvSpPr>
        <p:spPr>
          <a:xfrm>
            <a:off x="613814" y="2226284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政策推动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7300757" y="1971492"/>
            <a:ext cx="3121877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政府提供资金支持，用于建设体育和艺术教育设施，提高教学质量。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7300757" y="1513149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资金支持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3"/>
          <a:srcRect l="16917" r="16917"/>
          <a:stretch>
            <a:fillRect/>
          </a:stretch>
        </p:blipFill>
        <p:spPr>
          <a:xfrm>
            <a:off x="5820154" y="3595858"/>
            <a:ext cx="2380229" cy="2380229"/>
          </a:xfrm>
          <a:prstGeom prst="ellipse">
            <a:avLst/>
          </a:prstGeom>
        </p:spPr>
      </p:pic>
      <p:pic>
        <p:nvPicPr>
          <p:cNvPr id="11" name="Picture 11"/>
          <p:cNvPicPr>
            <a:picLocks noChangeAspect="1"/>
          </p:cNvPicPr>
          <p:nvPr/>
        </p:nvPicPr>
        <p:blipFill>
          <a:blip r:embed="rId4"/>
          <a:srcRect l="16542" r="16542"/>
          <a:stretch>
            <a:fillRect/>
          </a:stretch>
        </p:blipFill>
        <p:spPr>
          <a:xfrm>
            <a:off x="3637042" y="3234923"/>
            <a:ext cx="1651452" cy="1651452"/>
          </a:xfrm>
          <a:prstGeom prst="ellipse">
            <a:avLst/>
          </a:prstGeom>
        </p:spPr>
      </p:pic>
      <p:sp>
        <p:nvSpPr>
          <p:cNvPr id="12" name="TextBox 12"/>
          <p:cNvSpPr txBox="1"/>
          <p:nvPr/>
        </p:nvSpPr>
        <p:spPr>
          <a:xfrm>
            <a:off x="8621512" y="4777233"/>
            <a:ext cx="3219450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政府组织体育和艺术教师培训，提高教师的专业水平，满足教学需求。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621512" y="4318890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师资培训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政策支持</a:t>
              </a:r>
            </a:p>
          </p:txBody>
        </p:sp>
      </p:grp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学生对体育和艺术有浓厚兴趣，愿意参与体考艺考，追求个人特长发展。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兴趣驱动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rcRect l="16667" r="16667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升学需求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rcRect l="20458" r="20458"/>
          <a:stretch>
            <a:fillRect/>
          </a:stretch>
        </p:blipFill>
        <p:spPr>
          <a:xfrm>
            <a:off x="8741656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综合素质提升</a:t>
            </a: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rcRect l="16667" r="16667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学生希望通过体考艺考获得更好的升学机会，提高个人竞争力。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学生认为体考艺考有助于提升综合素质，培养全面发展的能力。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学生需求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https://d.book118.com/398004046050006037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FFFFFF"/>
      </a:dk1>
      <a:lt1>
        <a:srgbClr val="1A004F"/>
      </a:lt1>
      <a:dk2>
        <a:srgbClr val="EDE5FF"/>
      </a:dk2>
      <a:lt2>
        <a:srgbClr val="000000"/>
      </a:lt2>
      <a:accent1>
        <a:srgbClr val="9970FC"/>
      </a:accent1>
      <a:accent2>
        <a:srgbClr val="6C51FF"/>
      </a:accent2>
      <a:accent3>
        <a:srgbClr val="3F00C2"/>
      </a:accent3>
      <a:accent4>
        <a:srgbClr val="FF6CE0"/>
      </a:accent4>
      <a:accent5>
        <a:srgbClr val="FF8CE7"/>
      </a:accent5>
      <a:accent6>
        <a:srgbClr val="FCC52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Uigh" typeface="Microsoft Uighur"/>
        <a:font script="Beng" typeface="Vrinda"/>
        <a:font script="Thai" typeface="Angsan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Times New Roman"/>
        <a:font script="Arab" typeface="Times New Roman"/>
        <a:font script="Hebr" typeface="Times New Roman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MoolBoran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ajorFont>
      <a:minorFont>
        <a:latin typeface="Calibri"/>
        <a:ea typeface="Calibri"/>
        <a:cs typeface="Arial"/>
        <a:font script="Uigh" typeface="Microsoft Uighur"/>
        <a:font script="Beng" typeface="Vrinda"/>
        <a:font script="Thai" typeface="Cordi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Arial"/>
        <a:font script="Arab" typeface="Arial"/>
        <a:font script="Hebr" typeface="Arial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51</Paragraphs>
  <Slides>13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baseType="lpstr" size="17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2024-09-17T03:48:01.071</cp:lastPrinted>
  <dcterms:created xsi:type="dcterms:W3CDTF">2024-09-16T19:48:01Z</dcterms:created>
  <dcterms:modified xsi:type="dcterms:W3CDTF">2024-09-16T19:48:03Z</dcterms:modified>
</cp:coreProperties>
</file>