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C9F9D-C309-403B-94DB-845B80905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D4996-5F2D-432A-A810-25A42B59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48F88-79CC-4EF7-922D-D3E3CEB83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5A0F2-43DE-4014-9040-C2F1B815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E648D-E402-4B93-B481-C2DB5115A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138A0-CA7A-4059-ACDF-D64A5361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4A9D5-2AB6-4917-A3E4-8FBE7CF8A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FE410-7DDF-46F4-A857-FA36E1ED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CBD59-8AFA-475E-9C13-6BFE56EC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72837-E6C8-4F7D-9E07-E9B47C862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26289-2530-4248-97AD-F96BAC93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04" y="-16648"/>
            <a:ext cx="12192000" cy="3438144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-4004" y="-9734"/>
            <a:ext cx="12192000" cy="3390487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24" name="组合 23"/>
          <p:cNvGrpSpPr/>
          <p:nvPr/>
        </p:nvGrpSpPr>
        <p:grpSpPr>
          <a:xfrm>
            <a:off x="-912" y="2005378"/>
            <a:ext cx="12192000" cy="3109559"/>
            <a:chOff x="0" y="2084498"/>
            <a:chExt cx="9144000" cy="3109559"/>
          </a:xfrm>
        </p:grpSpPr>
        <p:sp>
          <p:nvSpPr>
            <p:cNvPr id="22" name="任意多边形 21"/>
            <p:cNvSpPr/>
            <p:nvPr userDrawn="1"/>
          </p:nvSpPr>
          <p:spPr>
            <a:xfrm>
              <a:off x="0" y="2084498"/>
              <a:ext cx="2673708" cy="2522180"/>
            </a:xfrm>
            <a:custGeom>
              <a:gdLst>
                <a:gd name="connsiteX0" fmla="*/ 1246338 w 2673708"/>
                <a:gd name="connsiteY0" fmla="*/ 0 h 2522180"/>
                <a:gd name="connsiteX1" fmla="*/ 2673708 w 2673708"/>
                <a:gd name="connsiteY1" fmla="*/ 1261090 h 2522180"/>
                <a:gd name="connsiteX2" fmla="*/ 1246338 w 2673708"/>
                <a:gd name="connsiteY2" fmla="*/ 2522180 h 2522180"/>
                <a:gd name="connsiteX3" fmla="*/ 62740 w 2673708"/>
                <a:gd name="connsiteY3" fmla="*/ 1966178 h 2522180"/>
                <a:gd name="connsiteX4" fmla="*/ 0 w 2673708"/>
                <a:gd name="connsiteY4" fmla="*/ 1874935 h 2522180"/>
                <a:gd name="connsiteX5" fmla="*/ 0 w 2673708"/>
                <a:gd name="connsiteY5" fmla="*/ 647246 h 2522180"/>
                <a:gd name="connsiteX6" fmla="*/ 62740 w 2673708"/>
                <a:gd name="connsiteY6" fmla="*/ 556003 h 2522180"/>
                <a:gd name="connsiteX7" fmla="*/ 1246338 w 2673708"/>
                <a:gd name="connsiteY7" fmla="*/ 0 h 25221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3708" h="2522180">
                  <a:moveTo>
                    <a:pt x="1246338" y="0"/>
                  </a:moveTo>
                  <a:cubicBezTo>
                    <a:pt x="2034653" y="0"/>
                    <a:pt x="2673708" y="564609"/>
                    <a:pt x="2673708" y="1261090"/>
                  </a:cubicBezTo>
                  <a:cubicBezTo>
                    <a:pt x="2673708" y="1957571"/>
                    <a:pt x="2034653" y="2522180"/>
                    <a:pt x="1246338" y="2522180"/>
                  </a:cubicBezTo>
                  <a:cubicBezTo>
                    <a:pt x="753641" y="2522180"/>
                    <a:pt x="319249" y="2301630"/>
                    <a:pt x="62740" y="1966178"/>
                  </a:cubicBezTo>
                  <a:lnTo>
                    <a:pt x="0" y="1874935"/>
                  </a:lnTo>
                  <a:lnTo>
                    <a:pt x="0" y="647246"/>
                  </a:lnTo>
                  <a:lnTo>
                    <a:pt x="62740" y="556003"/>
                  </a:lnTo>
                  <a:cubicBezTo>
                    <a:pt x="319249" y="220551"/>
                    <a:pt x="753641" y="0"/>
                    <a:pt x="124633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11" name="椭圆 10"/>
            <p:cNvSpPr/>
            <p:nvPr userDrawn="1"/>
          </p:nvSpPr>
          <p:spPr>
            <a:xfrm>
              <a:off x="1430774" y="2460737"/>
              <a:ext cx="2854740" cy="2733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12" name="椭圆 11"/>
            <p:cNvSpPr/>
            <p:nvPr userDrawn="1"/>
          </p:nvSpPr>
          <p:spPr>
            <a:xfrm>
              <a:off x="3185823" y="2437844"/>
              <a:ext cx="2854740" cy="252217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13" name="椭圆 12"/>
            <p:cNvSpPr/>
            <p:nvPr userDrawn="1"/>
          </p:nvSpPr>
          <p:spPr>
            <a:xfrm>
              <a:off x="4967948" y="2155313"/>
              <a:ext cx="2854740" cy="252217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3" name="任意多边形 22"/>
            <p:cNvSpPr/>
            <p:nvPr userDrawn="1"/>
          </p:nvSpPr>
          <p:spPr>
            <a:xfrm>
              <a:off x="6368242" y="2532907"/>
              <a:ext cx="2775758" cy="2522180"/>
            </a:xfrm>
            <a:custGeom>
              <a:gdLst>
                <a:gd name="connsiteX0" fmla="*/ 1427370 w 2775758"/>
                <a:gd name="connsiteY0" fmla="*/ 0 h 2522180"/>
                <a:gd name="connsiteX1" fmla="*/ 2742570 w 2775758"/>
                <a:gd name="connsiteY1" fmla="*/ 770217 h 2522180"/>
                <a:gd name="connsiteX2" fmla="*/ 2775758 w 2775758"/>
                <a:gd name="connsiteY2" fmla="*/ 850330 h 2522180"/>
                <a:gd name="connsiteX3" fmla="*/ 2775758 w 2775758"/>
                <a:gd name="connsiteY3" fmla="*/ 1671851 h 2522180"/>
                <a:gd name="connsiteX4" fmla="*/ 2742570 w 2775758"/>
                <a:gd name="connsiteY4" fmla="*/ 1751964 h 2522180"/>
                <a:gd name="connsiteX5" fmla="*/ 1427370 w 2775758"/>
                <a:gd name="connsiteY5" fmla="*/ 2522180 h 2522180"/>
                <a:gd name="connsiteX6" fmla="*/ 0 w 2775758"/>
                <a:gd name="connsiteY6" fmla="*/ 1261090 h 2522180"/>
                <a:gd name="connsiteX7" fmla="*/ 1427370 w 2775758"/>
                <a:gd name="connsiteY7" fmla="*/ 0 h 25221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5758" h="2522180">
                  <a:moveTo>
                    <a:pt x="1427370" y="0"/>
                  </a:moveTo>
                  <a:cubicBezTo>
                    <a:pt x="2018607" y="0"/>
                    <a:pt x="2525884" y="317593"/>
                    <a:pt x="2742570" y="770217"/>
                  </a:cubicBezTo>
                  <a:lnTo>
                    <a:pt x="2775758" y="850330"/>
                  </a:lnTo>
                  <a:lnTo>
                    <a:pt x="2775758" y="1671851"/>
                  </a:lnTo>
                  <a:lnTo>
                    <a:pt x="2742570" y="1751964"/>
                  </a:lnTo>
                  <a:cubicBezTo>
                    <a:pt x="2525884" y="2204588"/>
                    <a:pt x="2018607" y="2522180"/>
                    <a:pt x="1427370" y="2522180"/>
                  </a:cubicBezTo>
                  <a:cubicBezTo>
                    <a:pt x="639055" y="2522180"/>
                    <a:pt x="0" y="1957571"/>
                    <a:pt x="0" y="1261090"/>
                  </a:cubicBezTo>
                  <a:cubicBezTo>
                    <a:pt x="0" y="564609"/>
                    <a:pt x="639055" y="0"/>
                    <a:pt x="142737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</p:grp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" name="KSO_CT2"/>
          <p:cNvSpPr>
            <a:spLocks noGrp="1"/>
          </p:cNvSpPr>
          <p:nvPr>
            <p:ph type="subTitle" idx="1" hasCustomPrompt="1"/>
          </p:nvPr>
        </p:nvSpPr>
        <p:spPr>
          <a:xfrm>
            <a:off x="3412133" y="4408373"/>
            <a:ext cx="5217139" cy="405153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tx1">
                <a:lumMod val="20000"/>
                <a:lumOff val="8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tx2">
                    <a:lumMod val="60000"/>
                    <a:lumOff val="4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单击此处添加您的副标题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 hasCustomPrompt="1"/>
          </p:nvPr>
        </p:nvSpPr>
        <p:spPr>
          <a:xfrm>
            <a:off x="1637210" y="3474898"/>
            <a:ext cx="8932797" cy="863596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440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zh-CN" altLang="en-US" smtClean="0"/>
              <a:t>单击此处添加您的标题</a:t>
            </a:r>
            <a:endParaRPr lang="zh-CN" altLang="en-US"/>
          </a:p>
        </p:txBody>
      </p:sp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7267" y="0"/>
            <a:ext cx="1350588" cy="491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363632"/>
      </p:ext>
    </p:extLst>
  </p:cSld>
  <p:clrMapOvr>
    <a:masterClrMapping/>
  </p:clrMapOvr>
  <p:transition/>
  <p:timing/>
  <p:extLst mod="1">
    <p:ext uri="{DCECCB84-F9BA-43D5-87BE-67443E8EF086}">
      <p15:sldGuideLst xmlns:p15="http://schemas.microsoft.com/office/powerpoint/2012/main">
        <p15:guide id="1" pos="4967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pos="6623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487682" y="-16648"/>
            <a:ext cx="11160604" cy="62624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498971" y="1079863"/>
            <a:ext cx="11149315" cy="50971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7267" y="0"/>
            <a:ext cx="1350588" cy="491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87841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ST1"/>
          <p:cNvSpPr>
            <a:spLocks noGrp="1"/>
          </p:cNvSpPr>
          <p:nvPr>
            <p:ph type="title" hasCustomPrompt="1"/>
          </p:nvPr>
        </p:nvSpPr>
        <p:spPr>
          <a:xfrm>
            <a:off x="1889755" y="2551603"/>
            <a:ext cx="7994651" cy="915761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zh-CN" altLang="en-US" smtClean="0"/>
              <a:t>此处添加您的标题</a:t>
            </a:r>
            <a:endParaRPr lang="en-US"/>
          </a:p>
        </p:txBody>
      </p:sp>
      <p:sp>
        <p:nvSpPr>
          <p:cNvPr id="3" name="KSO_ST2"/>
          <p:cNvSpPr>
            <a:spLocks noGrp="1"/>
          </p:cNvSpPr>
          <p:nvPr>
            <p:ph type="body" idx="1" hasCustomPrompt="1"/>
          </p:nvPr>
        </p:nvSpPr>
        <p:spPr>
          <a:xfrm>
            <a:off x="3772990" y="3511771"/>
            <a:ext cx="4228183" cy="389661"/>
          </a:xfrm>
          <a:prstGeom prst="roundRect">
            <a:avLst>
              <a:gd name="adj" fmla="val 50000"/>
            </a:avLst>
          </a:prstGeom>
          <a:ln>
            <a:solidFill>
              <a:schemeClr val="tx1">
                <a:lumMod val="20000"/>
                <a:lumOff val="80000"/>
              </a:schemeClr>
            </a:solidFill>
          </a:ln>
        </p:spPr>
        <p:txBody>
          <a:bodyPr anchor="ctr">
            <a:normAutofit/>
          </a:bodyPr>
          <a:lstStyle>
            <a:lvl1pPr marL="0" indent="0" algn="ctr">
              <a:buNone/>
              <a:defRPr sz="1600" baseline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单击此处添加您的副标题</a:t>
            </a:r>
            <a:endParaRPr lang="en-US" altLang="zh-CN"/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8910213"/>
      </p:ext>
    </p:extLst>
  </p:cSld>
  <p:clrMapOvr>
    <a:masterClrMapping/>
  </p:clrMapOvr>
  <p:transition/>
  <p:timing/>
  <p:extLst mod="1">
    <p:ext uri="{DCECCB84-F9BA-43D5-87BE-67443E8EF086}">
      <p15:sldGuideLst xmlns:p15="http://schemas.microsoft.com/office/powerpoint/2012/main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399823" y="1244601"/>
            <a:ext cx="5080000" cy="49323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6519333" y="1244601"/>
            <a:ext cx="5094116" cy="49323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692697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2302932" y="118532"/>
            <a:ext cx="9312101" cy="71702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943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1099435" y="2200274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3184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431846" y="2200274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7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8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24924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315615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3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6763989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144590" y="533402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5487989" y="1063629"/>
            <a:ext cx="6172200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1144590" y="2133602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346600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46192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 noChangeAspect="1"/>
          </p:cNvSpPr>
          <p:nvPr>
            <p:ph type="pic" idx="1"/>
          </p:nvPr>
        </p:nvSpPr>
        <p:spPr>
          <a:xfrm>
            <a:off x="5442833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1246192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5390550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73165983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90" y="365125"/>
            <a:ext cx="1182511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2113842" y="365125"/>
            <a:ext cx="7933269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325530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KSO_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033418" y="49347"/>
            <a:ext cx="10101943" cy="699594"/>
          </a:xfrm>
        </p:spPr>
        <p:txBody>
          <a:bodyPr/>
          <a:lstStyle/>
          <a:p>
            <a:r>
              <a:rPr lang="zh-CN" altLang="en-US" smtClean="0"/>
              <a:t>单击此处添加目录页标题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目录条目"/>
          <p:cNvSpPr>
            <a:spLocks noGrp="1"/>
          </p:cNvSpPr>
          <p:nvPr>
            <p:ph type="body" sz="quarter" idx="13" hasCustomPrompt="1"/>
          </p:nvPr>
        </p:nvSpPr>
        <p:spPr>
          <a:xfrm>
            <a:off x="653093" y="1306287"/>
            <a:ext cx="10482267" cy="4528461"/>
          </a:xfrm>
          <a:effectLst/>
        </p:spPr>
        <p:txBody>
          <a:bodyPr>
            <a:normAutofit/>
          </a:bodyPr>
          <a:lstStyle>
            <a:lvl1pPr marL="514350" indent="-514350">
              <a:buClr>
                <a:schemeClr val="accent1">
                  <a:lumMod val="75000"/>
                </a:schemeClr>
              </a:buClr>
              <a:buSzTx/>
              <a:buFont typeface="+mj-lt"/>
              <a:buAutoNum type="arabicPeriod"/>
              <a:defRPr sz="2800" b="0" cap="none" spc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+mn-ea"/>
                <a:ea typeface="+mn-ea"/>
              </a:defRPr>
            </a:lvl1pPr>
          </a:lstStyle>
          <a:p>
            <a:pPr lvl="0"/>
            <a:r>
              <a:rPr lang="zh-CN" altLang="en-US" smtClean="0"/>
              <a:t>单击此处添加目录条目</a:t>
            </a:r>
          </a:p>
        </p:txBody>
      </p:sp>
    </p:spTree>
    <p:extLst>
      <p:ext uri="{BB962C8B-B14F-4D97-AF65-F5344CB8AC3E}">
        <p14:creationId xmlns:p14="http://schemas.microsoft.com/office/powerpoint/2010/main" val="27361427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04" y="-16648"/>
            <a:ext cx="12192000" cy="3438144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-4004" y="-25357"/>
            <a:ext cx="12192000" cy="3390487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9" name="矩形 8"/>
          <p:cNvSpPr/>
          <p:nvPr/>
        </p:nvSpPr>
        <p:spPr>
          <a:xfrm>
            <a:off x="0" y="874462"/>
            <a:ext cx="12192000" cy="41155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A3CB637-0D24-481F-B991-47AE02AD5CD5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7488932" y="632324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4" name="组合 33"/>
          <p:cNvGrpSpPr/>
          <p:nvPr/>
        </p:nvGrpSpPr>
        <p:grpSpPr>
          <a:xfrm>
            <a:off x="-4003" y="504634"/>
            <a:ext cx="12196004" cy="1088268"/>
            <a:chOff x="-3003" y="408837"/>
            <a:chExt cx="9261914" cy="1088268"/>
          </a:xfrm>
        </p:grpSpPr>
        <p:grpSp>
          <p:nvGrpSpPr>
            <p:cNvPr id="10" name="组合 9"/>
            <p:cNvGrpSpPr/>
            <p:nvPr userDrawn="1"/>
          </p:nvGrpSpPr>
          <p:grpSpPr>
            <a:xfrm>
              <a:off x="-3003" y="478752"/>
              <a:ext cx="2943359" cy="1000935"/>
              <a:chOff x="0" y="2084498"/>
              <a:chExt cx="9144000" cy="3109559"/>
            </a:xfrm>
          </p:grpSpPr>
          <p:sp>
            <p:nvSpPr>
              <p:cNvPr id="11" name="任意多边形 10"/>
              <p:cNvSpPr/>
              <p:nvPr userDrawn="1"/>
            </p:nvSpPr>
            <p:spPr>
              <a:xfrm>
                <a:off x="0" y="2084498"/>
                <a:ext cx="2673708" cy="2522180"/>
              </a:xfrm>
              <a:custGeom>
                <a:gdLst>
                  <a:gd name="connsiteX0" fmla="*/ 1246338 w 2673708"/>
                  <a:gd name="connsiteY0" fmla="*/ 0 h 2522180"/>
                  <a:gd name="connsiteX1" fmla="*/ 2673708 w 2673708"/>
                  <a:gd name="connsiteY1" fmla="*/ 1261090 h 2522180"/>
                  <a:gd name="connsiteX2" fmla="*/ 1246338 w 2673708"/>
                  <a:gd name="connsiteY2" fmla="*/ 2522180 h 2522180"/>
                  <a:gd name="connsiteX3" fmla="*/ 62740 w 2673708"/>
                  <a:gd name="connsiteY3" fmla="*/ 1966178 h 2522180"/>
                  <a:gd name="connsiteX4" fmla="*/ 0 w 2673708"/>
                  <a:gd name="connsiteY4" fmla="*/ 1874935 h 2522180"/>
                  <a:gd name="connsiteX5" fmla="*/ 0 w 2673708"/>
                  <a:gd name="connsiteY5" fmla="*/ 647246 h 2522180"/>
                  <a:gd name="connsiteX6" fmla="*/ 62740 w 2673708"/>
                  <a:gd name="connsiteY6" fmla="*/ 556003 h 2522180"/>
                  <a:gd name="connsiteX7" fmla="*/ 1246338 w 267370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673708" h="2522180">
                    <a:moveTo>
                      <a:pt x="1246338" y="0"/>
                    </a:moveTo>
                    <a:cubicBezTo>
                      <a:pt x="2034653" y="0"/>
                      <a:pt x="2673708" y="564609"/>
                      <a:pt x="2673708" y="1261090"/>
                    </a:cubicBezTo>
                    <a:cubicBezTo>
                      <a:pt x="2673708" y="1957571"/>
                      <a:pt x="2034653" y="2522180"/>
                      <a:pt x="1246338" y="2522180"/>
                    </a:cubicBezTo>
                    <a:cubicBezTo>
                      <a:pt x="753641" y="2522180"/>
                      <a:pt x="319249" y="2301630"/>
                      <a:pt x="62740" y="1966178"/>
                    </a:cubicBezTo>
                    <a:lnTo>
                      <a:pt x="0" y="1874935"/>
                    </a:lnTo>
                    <a:lnTo>
                      <a:pt x="0" y="647246"/>
                    </a:lnTo>
                    <a:lnTo>
                      <a:pt x="62740" y="556003"/>
                    </a:lnTo>
                    <a:cubicBezTo>
                      <a:pt x="319249" y="220551"/>
                      <a:pt x="753641" y="0"/>
                      <a:pt x="1246338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12" name="椭圆 11"/>
              <p:cNvSpPr/>
              <p:nvPr userDrawn="1"/>
            </p:nvSpPr>
            <p:spPr>
              <a:xfrm>
                <a:off x="1430774" y="2460737"/>
                <a:ext cx="2854740" cy="273332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13" name="椭圆 12"/>
              <p:cNvSpPr/>
              <p:nvPr userDrawn="1"/>
            </p:nvSpPr>
            <p:spPr>
              <a:xfrm>
                <a:off x="3185823" y="2437844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14" name="椭圆 13"/>
              <p:cNvSpPr/>
              <p:nvPr userDrawn="1"/>
            </p:nvSpPr>
            <p:spPr>
              <a:xfrm>
                <a:off x="4967948" y="2155313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15" name="任意多边形 14"/>
              <p:cNvSpPr/>
              <p:nvPr userDrawn="1"/>
            </p:nvSpPr>
            <p:spPr>
              <a:xfrm>
                <a:off x="6368242" y="2532907"/>
                <a:ext cx="2775758" cy="2522180"/>
              </a:xfrm>
              <a:custGeom>
                <a:gdLst>
                  <a:gd name="connsiteX0" fmla="*/ 1427370 w 2775758"/>
                  <a:gd name="connsiteY0" fmla="*/ 0 h 2522180"/>
                  <a:gd name="connsiteX1" fmla="*/ 2742570 w 2775758"/>
                  <a:gd name="connsiteY1" fmla="*/ 770217 h 2522180"/>
                  <a:gd name="connsiteX2" fmla="*/ 2775758 w 2775758"/>
                  <a:gd name="connsiteY2" fmla="*/ 850330 h 2522180"/>
                  <a:gd name="connsiteX3" fmla="*/ 2775758 w 2775758"/>
                  <a:gd name="connsiteY3" fmla="*/ 1671851 h 2522180"/>
                  <a:gd name="connsiteX4" fmla="*/ 2742570 w 2775758"/>
                  <a:gd name="connsiteY4" fmla="*/ 1751964 h 2522180"/>
                  <a:gd name="connsiteX5" fmla="*/ 1427370 w 2775758"/>
                  <a:gd name="connsiteY5" fmla="*/ 2522180 h 2522180"/>
                  <a:gd name="connsiteX6" fmla="*/ 0 w 2775758"/>
                  <a:gd name="connsiteY6" fmla="*/ 1261090 h 2522180"/>
                  <a:gd name="connsiteX7" fmla="*/ 1427370 w 277575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775758" h="2522180">
                    <a:moveTo>
                      <a:pt x="1427370" y="0"/>
                    </a:moveTo>
                    <a:cubicBezTo>
                      <a:pt x="2018607" y="0"/>
                      <a:pt x="2525884" y="317593"/>
                      <a:pt x="2742570" y="770217"/>
                    </a:cubicBezTo>
                    <a:lnTo>
                      <a:pt x="2775758" y="850330"/>
                    </a:lnTo>
                    <a:lnTo>
                      <a:pt x="2775758" y="1671851"/>
                    </a:lnTo>
                    <a:lnTo>
                      <a:pt x="2742570" y="1751964"/>
                    </a:lnTo>
                    <a:cubicBezTo>
                      <a:pt x="2525884" y="2204588"/>
                      <a:pt x="2018607" y="2522180"/>
                      <a:pt x="1427370" y="2522180"/>
                    </a:cubicBezTo>
                    <a:cubicBezTo>
                      <a:pt x="639055" y="2522180"/>
                      <a:pt x="0" y="1957571"/>
                      <a:pt x="0" y="1261090"/>
                    </a:cubicBezTo>
                    <a:cubicBezTo>
                      <a:pt x="0" y="564609"/>
                      <a:pt x="639055" y="0"/>
                      <a:pt x="1427370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grpSp>
          <p:nvGrpSpPr>
            <p:cNvPr id="16" name="组合 15"/>
            <p:cNvGrpSpPr/>
            <p:nvPr userDrawn="1"/>
          </p:nvGrpSpPr>
          <p:grpSpPr>
            <a:xfrm>
              <a:off x="2686050" y="496170"/>
              <a:ext cx="2943359" cy="1000935"/>
              <a:chOff x="0" y="2084498"/>
              <a:chExt cx="9144000" cy="3109559"/>
            </a:xfrm>
          </p:grpSpPr>
          <p:sp>
            <p:nvSpPr>
              <p:cNvPr id="17" name="任意多边形 16"/>
              <p:cNvSpPr/>
              <p:nvPr userDrawn="1"/>
            </p:nvSpPr>
            <p:spPr>
              <a:xfrm>
                <a:off x="0" y="2084498"/>
                <a:ext cx="2673708" cy="2522180"/>
              </a:xfrm>
              <a:custGeom>
                <a:gdLst>
                  <a:gd name="connsiteX0" fmla="*/ 1246338 w 2673708"/>
                  <a:gd name="connsiteY0" fmla="*/ 0 h 2522180"/>
                  <a:gd name="connsiteX1" fmla="*/ 2673708 w 2673708"/>
                  <a:gd name="connsiteY1" fmla="*/ 1261090 h 2522180"/>
                  <a:gd name="connsiteX2" fmla="*/ 1246338 w 2673708"/>
                  <a:gd name="connsiteY2" fmla="*/ 2522180 h 2522180"/>
                  <a:gd name="connsiteX3" fmla="*/ 62740 w 2673708"/>
                  <a:gd name="connsiteY3" fmla="*/ 1966178 h 2522180"/>
                  <a:gd name="connsiteX4" fmla="*/ 0 w 2673708"/>
                  <a:gd name="connsiteY4" fmla="*/ 1874935 h 2522180"/>
                  <a:gd name="connsiteX5" fmla="*/ 0 w 2673708"/>
                  <a:gd name="connsiteY5" fmla="*/ 647246 h 2522180"/>
                  <a:gd name="connsiteX6" fmla="*/ 62740 w 2673708"/>
                  <a:gd name="connsiteY6" fmla="*/ 556003 h 2522180"/>
                  <a:gd name="connsiteX7" fmla="*/ 1246338 w 267370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673708" h="2522180">
                    <a:moveTo>
                      <a:pt x="1246338" y="0"/>
                    </a:moveTo>
                    <a:cubicBezTo>
                      <a:pt x="2034653" y="0"/>
                      <a:pt x="2673708" y="564609"/>
                      <a:pt x="2673708" y="1261090"/>
                    </a:cubicBezTo>
                    <a:cubicBezTo>
                      <a:pt x="2673708" y="1957571"/>
                      <a:pt x="2034653" y="2522180"/>
                      <a:pt x="1246338" y="2522180"/>
                    </a:cubicBezTo>
                    <a:cubicBezTo>
                      <a:pt x="753641" y="2522180"/>
                      <a:pt x="319249" y="2301630"/>
                      <a:pt x="62740" y="1966178"/>
                    </a:cubicBezTo>
                    <a:lnTo>
                      <a:pt x="0" y="1874935"/>
                    </a:lnTo>
                    <a:lnTo>
                      <a:pt x="0" y="647246"/>
                    </a:lnTo>
                    <a:lnTo>
                      <a:pt x="62740" y="556003"/>
                    </a:lnTo>
                    <a:cubicBezTo>
                      <a:pt x="319249" y="220551"/>
                      <a:pt x="753641" y="0"/>
                      <a:pt x="1246338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18" name="椭圆 17"/>
              <p:cNvSpPr/>
              <p:nvPr userDrawn="1"/>
            </p:nvSpPr>
            <p:spPr>
              <a:xfrm>
                <a:off x="1430774" y="2460737"/>
                <a:ext cx="2854740" cy="273332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19" name="椭圆 18"/>
              <p:cNvSpPr/>
              <p:nvPr userDrawn="1"/>
            </p:nvSpPr>
            <p:spPr>
              <a:xfrm>
                <a:off x="3185823" y="2437844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0" name="椭圆 19"/>
              <p:cNvSpPr/>
              <p:nvPr userDrawn="1"/>
            </p:nvSpPr>
            <p:spPr>
              <a:xfrm>
                <a:off x="4967948" y="2155313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1" name="任意多边形 20"/>
              <p:cNvSpPr/>
              <p:nvPr userDrawn="1"/>
            </p:nvSpPr>
            <p:spPr>
              <a:xfrm>
                <a:off x="6368242" y="2532907"/>
                <a:ext cx="2775758" cy="2522180"/>
              </a:xfrm>
              <a:custGeom>
                <a:gdLst>
                  <a:gd name="connsiteX0" fmla="*/ 1427370 w 2775758"/>
                  <a:gd name="connsiteY0" fmla="*/ 0 h 2522180"/>
                  <a:gd name="connsiteX1" fmla="*/ 2742570 w 2775758"/>
                  <a:gd name="connsiteY1" fmla="*/ 770217 h 2522180"/>
                  <a:gd name="connsiteX2" fmla="*/ 2775758 w 2775758"/>
                  <a:gd name="connsiteY2" fmla="*/ 850330 h 2522180"/>
                  <a:gd name="connsiteX3" fmla="*/ 2775758 w 2775758"/>
                  <a:gd name="connsiteY3" fmla="*/ 1671851 h 2522180"/>
                  <a:gd name="connsiteX4" fmla="*/ 2742570 w 2775758"/>
                  <a:gd name="connsiteY4" fmla="*/ 1751964 h 2522180"/>
                  <a:gd name="connsiteX5" fmla="*/ 1427370 w 2775758"/>
                  <a:gd name="connsiteY5" fmla="*/ 2522180 h 2522180"/>
                  <a:gd name="connsiteX6" fmla="*/ 0 w 2775758"/>
                  <a:gd name="connsiteY6" fmla="*/ 1261090 h 2522180"/>
                  <a:gd name="connsiteX7" fmla="*/ 1427370 w 277575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775758" h="2522180">
                    <a:moveTo>
                      <a:pt x="1427370" y="0"/>
                    </a:moveTo>
                    <a:cubicBezTo>
                      <a:pt x="2018607" y="0"/>
                      <a:pt x="2525884" y="317593"/>
                      <a:pt x="2742570" y="770217"/>
                    </a:cubicBezTo>
                    <a:lnTo>
                      <a:pt x="2775758" y="850330"/>
                    </a:lnTo>
                    <a:lnTo>
                      <a:pt x="2775758" y="1671851"/>
                    </a:lnTo>
                    <a:lnTo>
                      <a:pt x="2742570" y="1751964"/>
                    </a:lnTo>
                    <a:cubicBezTo>
                      <a:pt x="2525884" y="2204588"/>
                      <a:pt x="2018607" y="2522180"/>
                      <a:pt x="1427370" y="2522180"/>
                    </a:cubicBezTo>
                    <a:cubicBezTo>
                      <a:pt x="639055" y="2522180"/>
                      <a:pt x="0" y="1957571"/>
                      <a:pt x="0" y="1261090"/>
                    </a:cubicBezTo>
                    <a:cubicBezTo>
                      <a:pt x="0" y="564609"/>
                      <a:pt x="639055" y="0"/>
                      <a:pt x="1427370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grpSp>
          <p:nvGrpSpPr>
            <p:cNvPr id="22" name="组合 21"/>
            <p:cNvGrpSpPr/>
            <p:nvPr userDrawn="1"/>
          </p:nvGrpSpPr>
          <p:grpSpPr>
            <a:xfrm>
              <a:off x="5368290" y="496170"/>
              <a:ext cx="2943359" cy="1000935"/>
              <a:chOff x="0" y="2084498"/>
              <a:chExt cx="9144000" cy="3109559"/>
            </a:xfrm>
          </p:grpSpPr>
          <p:sp>
            <p:nvSpPr>
              <p:cNvPr id="23" name="任意多边形 22"/>
              <p:cNvSpPr/>
              <p:nvPr userDrawn="1"/>
            </p:nvSpPr>
            <p:spPr>
              <a:xfrm>
                <a:off x="0" y="2084498"/>
                <a:ext cx="2673708" cy="2522180"/>
              </a:xfrm>
              <a:custGeom>
                <a:gdLst>
                  <a:gd name="connsiteX0" fmla="*/ 1246338 w 2673708"/>
                  <a:gd name="connsiteY0" fmla="*/ 0 h 2522180"/>
                  <a:gd name="connsiteX1" fmla="*/ 2673708 w 2673708"/>
                  <a:gd name="connsiteY1" fmla="*/ 1261090 h 2522180"/>
                  <a:gd name="connsiteX2" fmla="*/ 1246338 w 2673708"/>
                  <a:gd name="connsiteY2" fmla="*/ 2522180 h 2522180"/>
                  <a:gd name="connsiteX3" fmla="*/ 62740 w 2673708"/>
                  <a:gd name="connsiteY3" fmla="*/ 1966178 h 2522180"/>
                  <a:gd name="connsiteX4" fmla="*/ 0 w 2673708"/>
                  <a:gd name="connsiteY4" fmla="*/ 1874935 h 2522180"/>
                  <a:gd name="connsiteX5" fmla="*/ 0 w 2673708"/>
                  <a:gd name="connsiteY5" fmla="*/ 647246 h 2522180"/>
                  <a:gd name="connsiteX6" fmla="*/ 62740 w 2673708"/>
                  <a:gd name="connsiteY6" fmla="*/ 556003 h 2522180"/>
                  <a:gd name="connsiteX7" fmla="*/ 1246338 w 267370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673708" h="2522180">
                    <a:moveTo>
                      <a:pt x="1246338" y="0"/>
                    </a:moveTo>
                    <a:cubicBezTo>
                      <a:pt x="2034653" y="0"/>
                      <a:pt x="2673708" y="564609"/>
                      <a:pt x="2673708" y="1261090"/>
                    </a:cubicBezTo>
                    <a:cubicBezTo>
                      <a:pt x="2673708" y="1957571"/>
                      <a:pt x="2034653" y="2522180"/>
                      <a:pt x="1246338" y="2522180"/>
                    </a:cubicBezTo>
                    <a:cubicBezTo>
                      <a:pt x="753641" y="2522180"/>
                      <a:pt x="319249" y="2301630"/>
                      <a:pt x="62740" y="1966178"/>
                    </a:cubicBezTo>
                    <a:lnTo>
                      <a:pt x="0" y="1874935"/>
                    </a:lnTo>
                    <a:lnTo>
                      <a:pt x="0" y="647246"/>
                    </a:lnTo>
                    <a:lnTo>
                      <a:pt x="62740" y="556003"/>
                    </a:lnTo>
                    <a:cubicBezTo>
                      <a:pt x="319249" y="220551"/>
                      <a:pt x="753641" y="0"/>
                      <a:pt x="1246338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4" name="椭圆 23"/>
              <p:cNvSpPr/>
              <p:nvPr userDrawn="1"/>
            </p:nvSpPr>
            <p:spPr>
              <a:xfrm>
                <a:off x="1430774" y="2460737"/>
                <a:ext cx="2854740" cy="273332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5" name="椭圆 24"/>
              <p:cNvSpPr/>
              <p:nvPr userDrawn="1"/>
            </p:nvSpPr>
            <p:spPr>
              <a:xfrm>
                <a:off x="3185823" y="2437844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6" name="椭圆 25"/>
              <p:cNvSpPr/>
              <p:nvPr userDrawn="1"/>
            </p:nvSpPr>
            <p:spPr>
              <a:xfrm>
                <a:off x="4967948" y="2155313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7" name="任意多边形 26"/>
              <p:cNvSpPr/>
              <p:nvPr userDrawn="1"/>
            </p:nvSpPr>
            <p:spPr>
              <a:xfrm>
                <a:off x="6368242" y="2532907"/>
                <a:ext cx="2775758" cy="2522180"/>
              </a:xfrm>
              <a:custGeom>
                <a:gdLst>
                  <a:gd name="connsiteX0" fmla="*/ 1427370 w 2775758"/>
                  <a:gd name="connsiteY0" fmla="*/ 0 h 2522180"/>
                  <a:gd name="connsiteX1" fmla="*/ 2742570 w 2775758"/>
                  <a:gd name="connsiteY1" fmla="*/ 770217 h 2522180"/>
                  <a:gd name="connsiteX2" fmla="*/ 2775758 w 2775758"/>
                  <a:gd name="connsiteY2" fmla="*/ 850330 h 2522180"/>
                  <a:gd name="connsiteX3" fmla="*/ 2775758 w 2775758"/>
                  <a:gd name="connsiteY3" fmla="*/ 1671851 h 2522180"/>
                  <a:gd name="connsiteX4" fmla="*/ 2742570 w 2775758"/>
                  <a:gd name="connsiteY4" fmla="*/ 1751964 h 2522180"/>
                  <a:gd name="connsiteX5" fmla="*/ 1427370 w 2775758"/>
                  <a:gd name="connsiteY5" fmla="*/ 2522180 h 2522180"/>
                  <a:gd name="connsiteX6" fmla="*/ 0 w 2775758"/>
                  <a:gd name="connsiteY6" fmla="*/ 1261090 h 2522180"/>
                  <a:gd name="connsiteX7" fmla="*/ 1427370 w 277575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775758" h="2522180">
                    <a:moveTo>
                      <a:pt x="1427370" y="0"/>
                    </a:moveTo>
                    <a:cubicBezTo>
                      <a:pt x="2018607" y="0"/>
                      <a:pt x="2525884" y="317593"/>
                      <a:pt x="2742570" y="770217"/>
                    </a:cubicBezTo>
                    <a:lnTo>
                      <a:pt x="2775758" y="850330"/>
                    </a:lnTo>
                    <a:lnTo>
                      <a:pt x="2775758" y="1671851"/>
                    </a:lnTo>
                    <a:lnTo>
                      <a:pt x="2742570" y="1751964"/>
                    </a:lnTo>
                    <a:cubicBezTo>
                      <a:pt x="2525884" y="2204588"/>
                      <a:pt x="2018607" y="2522180"/>
                      <a:pt x="1427370" y="2522180"/>
                    </a:cubicBezTo>
                    <a:cubicBezTo>
                      <a:pt x="639055" y="2522180"/>
                      <a:pt x="0" y="1957571"/>
                      <a:pt x="0" y="1261090"/>
                    </a:cubicBezTo>
                    <a:cubicBezTo>
                      <a:pt x="0" y="564609"/>
                      <a:pt x="639055" y="0"/>
                      <a:pt x="1427370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grpSp>
          <p:nvGrpSpPr>
            <p:cNvPr id="28" name="组合 27"/>
            <p:cNvGrpSpPr/>
            <p:nvPr userDrawn="1"/>
          </p:nvGrpSpPr>
          <p:grpSpPr>
            <a:xfrm>
              <a:off x="6315552" y="408837"/>
              <a:ext cx="2943359" cy="1000935"/>
              <a:chOff x="0" y="2084498"/>
              <a:chExt cx="9144000" cy="3109559"/>
            </a:xfrm>
          </p:grpSpPr>
          <p:sp>
            <p:nvSpPr>
              <p:cNvPr id="29" name="任意多边形 28"/>
              <p:cNvSpPr/>
              <p:nvPr userDrawn="1"/>
            </p:nvSpPr>
            <p:spPr>
              <a:xfrm>
                <a:off x="0" y="2084498"/>
                <a:ext cx="2673708" cy="2522180"/>
              </a:xfrm>
              <a:custGeom>
                <a:gdLst>
                  <a:gd name="connsiteX0" fmla="*/ 1246338 w 2673708"/>
                  <a:gd name="connsiteY0" fmla="*/ 0 h 2522180"/>
                  <a:gd name="connsiteX1" fmla="*/ 2673708 w 2673708"/>
                  <a:gd name="connsiteY1" fmla="*/ 1261090 h 2522180"/>
                  <a:gd name="connsiteX2" fmla="*/ 1246338 w 2673708"/>
                  <a:gd name="connsiteY2" fmla="*/ 2522180 h 2522180"/>
                  <a:gd name="connsiteX3" fmla="*/ 62740 w 2673708"/>
                  <a:gd name="connsiteY3" fmla="*/ 1966178 h 2522180"/>
                  <a:gd name="connsiteX4" fmla="*/ 0 w 2673708"/>
                  <a:gd name="connsiteY4" fmla="*/ 1874935 h 2522180"/>
                  <a:gd name="connsiteX5" fmla="*/ 0 w 2673708"/>
                  <a:gd name="connsiteY5" fmla="*/ 647246 h 2522180"/>
                  <a:gd name="connsiteX6" fmla="*/ 62740 w 2673708"/>
                  <a:gd name="connsiteY6" fmla="*/ 556003 h 2522180"/>
                  <a:gd name="connsiteX7" fmla="*/ 1246338 w 267370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673708" h="2522180">
                    <a:moveTo>
                      <a:pt x="1246338" y="0"/>
                    </a:moveTo>
                    <a:cubicBezTo>
                      <a:pt x="2034653" y="0"/>
                      <a:pt x="2673708" y="564609"/>
                      <a:pt x="2673708" y="1261090"/>
                    </a:cubicBezTo>
                    <a:cubicBezTo>
                      <a:pt x="2673708" y="1957571"/>
                      <a:pt x="2034653" y="2522180"/>
                      <a:pt x="1246338" y="2522180"/>
                    </a:cubicBezTo>
                    <a:cubicBezTo>
                      <a:pt x="753641" y="2522180"/>
                      <a:pt x="319249" y="2301630"/>
                      <a:pt x="62740" y="1966178"/>
                    </a:cubicBezTo>
                    <a:lnTo>
                      <a:pt x="0" y="1874935"/>
                    </a:lnTo>
                    <a:lnTo>
                      <a:pt x="0" y="647246"/>
                    </a:lnTo>
                    <a:lnTo>
                      <a:pt x="62740" y="556003"/>
                    </a:lnTo>
                    <a:cubicBezTo>
                      <a:pt x="319249" y="220551"/>
                      <a:pt x="753641" y="0"/>
                      <a:pt x="1246338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30" name="椭圆 29"/>
              <p:cNvSpPr/>
              <p:nvPr userDrawn="1"/>
            </p:nvSpPr>
            <p:spPr>
              <a:xfrm>
                <a:off x="1430774" y="2460737"/>
                <a:ext cx="2854740" cy="273332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31" name="椭圆 30"/>
              <p:cNvSpPr/>
              <p:nvPr userDrawn="1"/>
            </p:nvSpPr>
            <p:spPr>
              <a:xfrm>
                <a:off x="3185823" y="2437844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32" name="椭圆 31"/>
              <p:cNvSpPr/>
              <p:nvPr userDrawn="1"/>
            </p:nvSpPr>
            <p:spPr>
              <a:xfrm>
                <a:off x="4967948" y="2155313"/>
                <a:ext cx="2854740" cy="2522179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33" name="任意多边形 32"/>
              <p:cNvSpPr/>
              <p:nvPr userDrawn="1"/>
            </p:nvSpPr>
            <p:spPr>
              <a:xfrm>
                <a:off x="6368242" y="2532907"/>
                <a:ext cx="2775758" cy="2522180"/>
              </a:xfrm>
              <a:custGeom>
                <a:gdLst>
                  <a:gd name="connsiteX0" fmla="*/ 1427370 w 2775758"/>
                  <a:gd name="connsiteY0" fmla="*/ 0 h 2522180"/>
                  <a:gd name="connsiteX1" fmla="*/ 2742570 w 2775758"/>
                  <a:gd name="connsiteY1" fmla="*/ 770217 h 2522180"/>
                  <a:gd name="connsiteX2" fmla="*/ 2775758 w 2775758"/>
                  <a:gd name="connsiteY2" fmla="*/ 850330 h 2522180"/>
                  <a:gd name="connsiteX3" fmla="*/ 2775758 w 2775758"/>
                  <a:gd name="connsiteY3" fmla="*/ 1671851 h 2522180"/>
                  <a:gd name="connsiteX4" fmla="*/ 2742570 w 2775758"/>
                  <a:gd name="connsiteY4" fmla="*/ 1751964 h 2522180"/>
                  <a:gd name="connsiteX5" fmla="*/ 1427370 w 2775758"/>
                  <a:gd name="connsiteY5" fmla="*/ 2522180 h 2522180"/>
                  <a:gd name="connsiteX6" fmla="*/ 0 w 2775758"/>
                  <a:gd name="connsiteY6" fmla="*/ 1261090 h 2522180"/>
                  <a:gd name="connsiteX7" fmla="*/ 1427370 w 2775758"/>
                  <a:gd name="connsiteY7" fmla="*/ 0 h 2522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775758" h="2522180">
                    <a:moveTo>
                      <a:pt x="1427370" y="0"/>
                    </a:moveTo>
                    <a:cubicBezTo>
                      <a:pt x="2018607" y="0"/>
                      <a:pt x="2525884" y="317593"/>
                      <a:pt x="2742570" y="770217"/>
                    </a:cubicBezTo>
                    <a:lnTo>
                      <a:pt x="2775758" y="850330"/>
                    </a:lnTo>
                    <a:lnTo>
                      <a:pt x="2775758" y="1671851"/>
                    </a:lnTo>
                    <a:lnTo>
                      <a:pt x="2742570" y="1751964"/>
                    </a:lnTo>
                    <a:cubicBezTo>
                      <a:pt x="2525884" y="2204588"/>
                      <a:pt x="2018607" y="2522180"/>
                      <a:pt x="1427370" y="2522180"/>
                    </a:cubicBezTo>
                    <a:cubicBezTo>
                      <a:pt x="639055" y="2522180"/>
                      <a:pt x="0" y="1957571"/>
                      <a:pt x="0" y="1261090"/>
                    </a:cubicBezTo>
                    <a:cubicBezTo>
                      <a:pt x="0" y="564609"/>
                      <a:pt x="639055" y="0"/>
                      <a:pt x="1427370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</p:grpSp>
      <p:sp>
        <p:nvSpPr>
          <p:cNvPr id="3" name="KSO_BC1"/>
          <p:cNvSpPr>
            <a:spLocks noGrp="1"/>
          </p:cNvSpPr>
          <p:nvPr>
            <p:ph type="body" idx="1"/>
          </p:nvPr>
        </p:nvSpPr>
        <p:spPr>
          <a:xfrm>
            <a:off x="431800" y="1079550"/>
            <a:ext cx="11149315" cy="5193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452846" y="-16648"/>
            <a:ext cx="11160604" cy="62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7" name="燕尾形 36"/>
          <p:cNvSpPr/>
          <p:nvPr/>
        </p:nvSpPr>
        <p:spPr>
          <a:xfrm flipH="1">
            <a:off x="5631295" y="6568960"/>
            <a:ext cx="138469" cy="121641"/>
          </a:xfrm>
          <a:prstGeom prst="chevron">
            <a:avLst>
              <a:gd name="adj" fmla="val 6220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40" name="燕尾形 39"/>
          <p:cNvSpPr/>
          <p:nvPr/>
        </p:nvSpPr>
        <p:spPr>
          <a:xfrm>
            <a:off x="6432025" y="6568960"/>
            <a:ext cx="138469" cy="121641"/>
          </a:xfrm>
          <a:prstGeom prst="chevron">
            <a:avLst>
              <a:gd name="adj" fmla="val 6220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5842602" y="6431057"/>
            <a:ext cx="4817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rgbClr val="949596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AA409F8-9604-4A75-93CC-08F9DB187C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7635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i="0" kern="1200" baseline="0">
          <a:solidFill>
            <a:schemeClr val="bg1"/>
          </a:solidFill>
          <a:latin typeface="Arial Black" panose="020b0a040201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357188" indent="-357188" algn="just" defTabSz="914400" rtl="0" eaLnBrk="1" latinLnBrk="0" hangingPunct="1">
        <a:lnSpc>
          <a:spcPct val="110000"/>
        </a:lnSpc>
        <a:spcBef>
          <a:spcPts val="1800"/>
        </a:spcBef>
        <a:spcAft>
          <a:spcPct val="0"/>
        </a:spcAft>
        <a:buClr>
          <a:schemeClr val="accent1">
            <a:lumMod val="75000"/>
          </a:schemeClr>
        </a:buClr>
        <a:buSzPct val="90000"/>
        <a:buFont typeface="Webdings" panose="05030102010509060703" pitchFamily="18" charset="2"/>
        <a:buChar char=""/>
        <a:defRPr sz="2400" kern="1200" baseline="0">
          <a:solidFill>
            <a:schemeClr val="accent1"/>
          </a:solidFill>
          <a:latin typeface="Arial" pitchFamily="34" charset="0"/>
          <a:ea typeface="微软雅黑" panose="020b0503020204020204" pitchFamily="34" charset="-122"/>
          <a:cs typeface="+mn-cs"/>
        </a:defRPr>
      </a:lvl1pPr>
      <a:lvl2pPr marL="357188" indent="-357188" algn="just" defTabSz="914400" rtl="0" eaLnBrk="1" latinLnBrk="0" hangingPunct="1">
        <a:lnSpc>
          <a:spcPct val="130000"/>
        </a:lnSpc>
        <a:spcBef>
          <a:spcPct val="0"/>
        </a:spcBef>
        <a:spcAft>
          <a:spcPts val="600"/>
        </a:spcAft>
        <a:buClr>
          <a:schemeClr val="accent2">
            <a:lumMod val="60000"/>
            <a:lumOff val="40000"/>
          </a:schemeClr>
        </a:buClr>
        <a:buFont typeface="幼圆" panose="02010509060101010101" pitchFamily="49" charset="-122"/>
        <a:buChar char=" "/>
        <a:defRPr sz="2000" kern="1200" baseline="0">
          <a:solidFill>
            <a:srgbClr val="7D7D7D"/>
          </a:solidFill>
          <a:latin typeface="幼圆" panose="02010509060101010101" pitchFamily="49" charset="-122"/>
          <a:ea typeface="幼圆" panose="02010509060101010101" pitchFamily="49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microsoft.com/office/2007/relationships/hdphoto" Target="../media/image6.wdp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microsoft.com/office/2007/relationships/hdphoto" Target="../media/image6.wdp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06116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55569" y="3930210"/>
            <a:ext cx="5217139" cy="405153"/>
          </a:xfrm>
        </p:spPr>
        <p:txBody>
          <a:bodyPr/>
          <a:lstStyle/>
          <a:p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课题</a:t>
            </a:r>
            <a:r>
              <a:rPr lang="en-US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3  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制取氧气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34434" y="2911403"/>
            <a:ext cx="8932797" cy="863596"/>
          </a:xfrm>
        </p:spPr>
        <p:txBody>
          <a:bodyPr/>
          <a:lstStyle/>
          <a:p>
            <a:r>
              <a:rPr lang="zh-CN" altLang="en-US" smtClean="0"/>
              <a:t>第二单元   我们周围的空气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176619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788894" y="950259"/>
            <a:ext cx="2241177" cy="878541"/>
            <a:chOff x="788894" y="950259"/>
            <a:chExt cx="2241177" cy="878541"/>
          </a:xfrm>
        </p:grpSpPr>
        <p:sp>
          <p:nvSpPr>
            <p:cNvPr id="4" name="圆角矩形 3"/>
            <p:cNvSpPr/>
            <p:nvPr/>
          </p:nvSpPr>
          <p:spPr>
            <a:xfrm>
              <a:off x="788894" y="950259"/>
              <a:ext cx="2241177" cy="878541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004047" y="1004046"/>
              <a:ext cx="1864659" cy="7325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32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学习目标</a:t>
              </a:r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1004047" y="2366682"/>
            <a:ext cx="1047077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通过小组合作交流能够归纳总结出实验室制取氧气的一般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思路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en-US" altLang="zh-CN" sz="2800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通过实验操作，结合数字化实验，能够准确的说出实验室用过氧化氢制取氧气的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原理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en-US" altLang="zh-CN" sz="2800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通过小组合作探究，能够说出高锰酸钾制取氧气的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原理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及加热操作中的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注意事项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83493438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107250" y="0"/>
            <a:ext cx="1864659" cy="669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新课导入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188" y="2792733"/>
            <a:ext cx="4780952" cy="343809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716306" y="1920485"/>
            <a:ext cx="6847572" cy="580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鱼池缺氧，造成大量鱼死亡。渔民损失</a:t>
            </a:r>
            <a:r>
              <a:rPr lang="en-US" altLang="zh-CN" sz="24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10</a:t>
            </a:r>
            <a:r>
              <a:rPr lang="zh-CN" altLang="en-US" sz="24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万余元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5294" y="2792733"/>
            <a:ext cx="5099469" cy="3393465"/>
          </a:xfrm>
          <a:prstGeom prst="rect">
            <a:avLst/>
          </a:prstGeom>
        </p:spPr>
      </p:pic>
      <p:sp>
        <p:nvSpPr>
          <p:cNvPr id="14" name="圆角矩形 13"/>
          <p:cNvSpPr/>
          <p:nvPr/>
        </p:nvSpPr>
        <p:spPr>
          <a:xfrm>
            <a:off x="4894319" y="923228"/>
            <a:ext cx="2173696" cy="698270"/>
          </a:xfrm>
          <a:prstGeom prst="round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生活</a:t>
            </a:r>
            <a:r>
              <a:rPr lang="zh-CN" altLang="en-US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情境</a:t>
            </a:r>
            <a:r>
              <a:rPr lang="en-US" altLang="zh-CN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1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99474860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57" b="92739" l="9467" r="8994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2667" y="1798838"/>
            <a:ext cx="3219048" cy="459047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691715" y="1938797"/>
            <a:ext cx="791235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主要成分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过氧化氢</a:t>
            </a:r>
            <a:endParaRPr lang="en-US" altLang="zh-CN" sz="2200" smtClean="0">
              <a:solidFill>
                <a:srgbClr val="00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含量规格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】15%</a:t>
            </a:r>
          </a:p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作用与用途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】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本品在分解过程中释放出活泼的新生态氧，用于养殖池塘的增氧，药性温和，使用方便，分解快，无残留，绿色环保。</a:t>
            </a:r>
            <a:endParaRPr lang="en-US" altLang="zh-CN" sz="2200" smtClean="0">
              <a:solidFill>
                <a:srgbClr val="00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用法与用量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】</a:t>
            </a:r>
          </a:p>
          <a:p>
            <a:pPr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用法：将本品以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1000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倍水稀释后直接泼洒于养殖池塘中。</a:t>
            </a:r>
            <a:endParaRPr lang="en-US" altLang="zh-CN" sz="2200" smtClean="0">
              <a:solidFill>
                <a:srgbClr val="00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用量：每亩水深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1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米用本品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100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～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150mL</a:t>
            </a:r>
            <a:r>
              <a:rPr lang="zh-CN" altLang="en-US" sz="2200" smtClean="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，病情严重可加量使用。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4894319" y="1016537"/>
            <a:ext cx="2173696" cy="698270"/>
          </a:xfrm>
          <a:prstGeom prst="round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生活</a:t>
            </a:r>
            <a:r>
              <a:rPr lang="zh-CN" altLang="en-US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情境</a:t>
            </a:r>
            <a:r>
              <a:rPr lang="en-US" altLang="zh-CN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1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7252259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57" b="92739" l="9467" r="8994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2974" y="1789507"/>
            <a:ext cx="3219048" cy="459047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691715" y="1696201"/>
            <a:ext cx="7912359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主要成分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2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过氧化氢</a:t>
            </a:r>
            <a:endParaRPr lang="en-US" altLang="zh-CN" sz="2200" smtClean="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含量规格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】15%</a:t>
            </a:r>
          </a:p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作用与用途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本品在分解过程中释放出活泼的新生态氧，用于养殖池塘的</a:t>
            </a:r>
            <a:r>
              <a:rPr lang="zh-CN" altLang="en-US" sz="22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增氧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，药性温和，使用方便，分解快，</a:t>
            </a:r>
            <a:r>
              <a:rPr lang="zh-CN" altLang="en-US" sz="22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无残留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，绿色环保。</a:t>
            </a:r>
            <a:endParaRPr lang="en-US" altLang="zh-CN" sz="2200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en-US" altLang="zh-CN" sz="2200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用法与用量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</a:p>
          <a:p>
            <a:pPr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用法：将本品以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1000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倍水稀释后直接泼洒于养殖池塘中。</a:t>
            </a:r>
            <a:endParaRPr lang="en-US" altLang="zh-CN" sz="2200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用量：每亩水深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米用本品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100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～</a:t>
            </a:r>
            <a:r>
              <a:rPr lang="en-US" altLang="zh-CN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150mL</a:t>
            </a:r>
            <a:r>
              <a:rPr lang="zh-CN" altLang="en-US" sz="22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，病情严重可加量使用。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4894319" y="923228"/>
            <a:ext cx="2173696" cy="698270"/>
          </a:xfrm>
          <a:prstGeom prst="round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情境解读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5396752" y="1789507"/>
            <a:ext cx="1398495" cy="49612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10180958" y="3222917"/>
            <a:ext cx="885148" cy="59330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5419981" y="3260116"/>
            <a:ext cx="699248" cy="49612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9" name="直接箭头连接符 18"/>
          <p:cNvCxnSpPr/>
          <p:nvPr/>
        </p:nvCxnSpPr>
        <p:spPr>
          <a:xfrm>
            <a:off x="5960853" y="3746912"/>
            <a:ext cx="923486" cy="61981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>
            <a:off x="6660117" y="2205880"/>
            <a:ext cx="571107" cy="220061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箭头连接符 22"/>
          <p:cNvCxnSpPr/>
          <p:nvPr/>
        </p:nvCxnSpPr>
        <p:spPr>
          <a:xfrm flipH="1">
            <a:off x="7702297" y="3717701"/>
            <a:ext cx="2533064" cy="61981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圆角矩形 23"/>
          <p:cNvSpPr/>
          <p:nvPr/>
        </p:nvSpPr>
        <p:spPr>
          <a:xfrm>
            <a:off x="5747736" y="4406491"/>
            <a:ext cx="5006503" cy="733262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过氧化氢分解只产生氧气、</a:t>
            </a:r>
            <a:r>
              <a:rPr lang="zh-CN" altLang="en-US" sz="2800" smtClean="0">
                <a:latin typeface="黑体" panose="02010609060101010101" pitchFamily="49" charset="-122"/>
                <a:ea typeface="黑体" panose="02010609060101010101" pitchFamily="49" charset="-122"/>
              </a:rPr>
              <a:t>水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615149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6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5F9FC"/>
              </a:clrFrom>
              <a:clrTo>
                <a:srgbClr val="F5F9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22522" y="1752127"/>
            <a:ext cx="7146956" cy="4770337"/>
          </a:xfrm>
          <a:prstGeom prst="rect">
            <a:avLst/>
          </a:prstGeom>
        </p:spPr>
      </p:pic>
      <p:sp>
        <p:nvSpPr>
          <p:cNvPr id="6" name="圆角矩形 5"/>
          <p:cNvSpPr/>
          <p:nvPr/>
        </p:nvSpPr>
        <p:spPr>
          <a:xfrm>
            <a:off x="4894319" y="923228"/>
            <a:ext cx="2173696" cy="698270"/>
          </a:xfrm>
          <a:prstGeom prst="round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生活</a:t>
            </a:r>
            <a:r>
              <a:rPr lang="zh-CN" altLang="en-US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情境</a:t>
            </a:r>
            <a:r>
              <a:rPr lang="en-US" altLang="zh-CN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2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50157858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6952" y="1894975"/>
            <a:ext cx="6238095" cy="4771429"/>
          </a:xfrm>
          <a:prstGeom prst="rect">
            <a:avLst/>
          </a:prstGeom>
        </p:spPr>
      </p:pic>
      <p:sp>
        <p:nvSpPr>
          <p:cNvPr id="6" name="圆角矩形 5"/>
          <p:cNvSpPr/>
          <p:nvPr/>
        </p:nvSpPr>
        <p:spPr>
          <a:xfrm>
            <a:off x="4894319" y="923228"/>
            <a:ext cx="2173696" cy="698270"/>
          </a:xfrm>
          <a:prstGeom prst="round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情境解读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61173245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4423877" y="1212733"/>
            <a:ext cx="3263563" cy="698270"/>
            <a:chOff x="4738254" y="981552"/>
            <a:chExt cx="3263563" cy="698270"/>
          </a:xfrm>
        </p:grpSpPr>
        <p:sp>
          <p:nvSpPr>
            <p:cNvPr id="5" name="圆角矩形 4"/>
            <p:cNvSpPr/>
            <p:nvPr/>
          </p:nvSpPr>
          <p:spPr>
            <a:xfrm>
              <a:off x="4738254" y="981552"/>
              <a:ext cx="2173696" cy="698270"/>
            </a:xfrm>
            <a:prstGeom prst="roundRect">
              <a:avLst/>
            </a:prstGeom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5007606" y="981552"/>
              <a:ext cx="2994211" cy="5972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提出问题</a:t>
              </a: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1981200" y="2312891"/>
            <a:ext cx="8148918" cy="504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实验室中能否利用过氧化氢或高锰酸钾制取氧气呢？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4423877" y="3169018"/>
            <a:ext cx="3263563" cy="698270"/>
            <a:chOff x="4738254" y="981552"/>
            <a:chExt cx="3263563" cy="698270"/>
          </a:xfrm>
        </p:grpSpPr>
        <p:sp>
          <p:nvSpPr>
            <p:cNvPr id="9" name="圆角矩形 8"/>
            <p:cNvSpPr/>
            <p:nvPr/>
          </p:nvSpPr>
          <p:spPr>
            <a:xfrm>
              <a:off x="4738254" y="981552"/>
              <a:ext cx="2173696" cy="698270"/>
            </a:xfrm>
            <a:prstGeom prst="roundRect">
              <a:avLst/>
            </a:prstGeom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007606" y="1008446"/>
              <a:ext cx="2994211" cy="5972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思路研讨</a:t>
              </a:r>
            </a:p>
          </p:txBody>
        </p:sp>
      </p:grpSp>
      <p:sp>
        <p:nvSpPr>
          <p:cNvPr id="11" name="右箭头 10"/>
          <p:cNvSpPr/>
          <p:nvPr/>
        </p:nvSpPr>
        <p:spPr>
          <a:xfrm>
            <a:off x="1776294" y="3921076"/>
            <a:ext cx="8504941" cy="2381107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1981200" y="4583178"/>
            <a:ext cx="1886020" cy="9845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明确反应</a:t>
            </a:r>
            <a:r>
              <a:rPr lang="zh-CN" altLang="en-US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原理</a:t>
            </a:r>
            <a:r>
              <a:rPr lang="zh-CN" altLang="en-US" sz="24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的可行性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4693229" y="4583178"/>
            <a:ext cx="1886020" cy="10525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确定反应的</a:t>
            </a:r>
            <a:r>
              <a:rPr lang="zh-CN" altLang="en-US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装置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7261331" y="4583178"/>
            <a:ext cx="1828880" cy="10525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确定实验的</a:t>
            </a:r>
            <a:r>
              <a:rPr lang="zh-CN" altLang="en-US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操作步骤</a:t>
            </a:r>
          </a:p>
        </p:txBody>
      </p:sp>
    </p:spTree>
    <p:extLst>
      <p:ext uri="{BB962C8B-B14F-4D97-AF65-F5344CB8AC3E}">
        <p14:creationId xmlns:p14="http://schemas.microsoft.com/office/powerpoint/2010/main" val="4077671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4423877" y="1212733"/>
            <a:ext cx="3263563" cy="698270"/>
            <a:chOff x="4738254" y="981552"/>
            <a:chExt cx="3263563" cy="698270"/>
          </a:xfrm>
        </p:grpSpPr>
        <p:sp>
          <p:nvSpPr>
            <p:cNvPr id="5" name="圆角矩形 4"/>
            <p:cNvSpPr/>
            <p:nvPr/>
          </p:nvSpPr>
          <p:spPr>
            <a:xfrm>
              <a:off x="4738254" y="981552"/>
              <a:ext cx="2173696" cy="698270"/>
            </a:xfrm>
            <a:prstGeom prst="roundRect">
              <a:avLst/>
            </a:prstGeom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5007606" y="981552"/>
              <a:ext cx="2994211" cy="5972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提出问题</a:t>
              </a: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1981200" y="2312891"/>
            <a:ext cx="8148918" cy="504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实验室中能否利用过氧化氢或高锰酸钾制取氧气呢？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4423877" y="3169018"/>
            <a:ext cx="3263563" cy="698270"/>
            <a:chOff x="4738254" y="981552"/>
            <a:chExt cx="3263563" cy="698270"/>
          </a:xfrm>
        </p:grpSpPr>
        <p:sp>
          <p:nvSpPr>
            <p:cNvPr id="9" name="圆角矩形 8"/>
            <p:cNvSpPr/>
            <p:nvPr/>
          </p:nvSpPr>
          <p:spPr>
            <a:xfrm>
              <a:off x="4738254" y="981552"/>
              <a:ext cx="2173696" cy="698270"/>
            </a:xfrm>
            <a:prstGeom prst="roundRect">
              <a:avLst/>
            </a:prstGeom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007606" y="1008446"/>
              <a:ext cx="2994211" cy="5972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思路研讨</a:t>
              </a:r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3566518" y="4473687"/>
            <a:ext cx="4002971" cy="6524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明确反应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原理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的可行性</a:t>
            </a:r>
          </a:p>
        </p:txBody>
      </p:sp>
    </p:spTree>
    <p:extLst>
      <p:ext uri="{BB962C8B-B14F-4D97-AF65-F5344CB8AC3E}">
        <p14:creationId xmlns:p14="http://schemas.microsoft.com/office/powerpoint/2010/main" val="21254884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mph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1919895" y="1216194"/>
            <a:ext cx="7863730" cy="698270"/>
            <a:chOff x="4703962" y="967079"/>
            <a:chExt cx="2173696" cy="698270"/>
          </a:xfrm>
        </p:grpSpPr>
        <p:sp>
          <p:nvSpPr>
            <p:cNvPr id="5" name="圆角矩形 4"/>
            <p:cNvSpPr/>
            <p:nvPr/>
          </p:nvSpPr>
          <p:spPr>
            <a:xfrm>
              <a:off x="4703962" y="967079"/>
              <a:ext cx="2173696" cy="698270"/>
            </a:xfrm>
            <a:prstGeom prst="roundRect">
              <a:avLst/>
            </a:prstGeom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4738254" y="981552"/>
              <a:ext cx="2105112" cy="6524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探究活动</a:t>
              </a:r>
              <a:r>
                <a:rPr lang="en-US" altLang="zh-CN" sz="28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1</a:t>
              </a:r>
              <a:r>
                <a:rPr lang="zh-CN" altLang="en-US" sz="2800" smtClean="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：实验室中能用过氧化氢制氧气吗？</a:t>
              </a: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1328224" y="2375645"/>
            <a:ext cx="7261412" cy="573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引导</a:t>
            </a:r>
            <a:r>
              <a:rPr lang="en-US" altLang="zh-CN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：怎样才能知道是否产生了氧气？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328224" y="4527177"/>
            <a:ext cx="10047988" cy="1133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引导</a:t>
            </a:r>
            <a:r>
              <a:rPr lang="en-US" altLang="zh-CN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：木条没有复燃，说明了什么？你还有哪些思路进一步展开探究？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328224" y="3017627"/>
            <a:ext cx="726141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答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a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：观察是否有气泡。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328224" y="3738982"/>
            <a:ext cx="726141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答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b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：用带火星的木条。</a:t>
            </a:r>
          </a:p>
        </p:txBody>
      </p:sp>
    </p:spTree>
    <p:extLst>
      <p:ext uri="{BB962C8B-B14F-4D97-AF65-F5344CB8AC3E}">
        <p14:creationId xmlns:p14="http://schemas.microsoft.com/office/powerpoint/2010/main" val="14588378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https://d.book118.com/398006116071006043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0530A46PPBG">
  <a:themeElements>
    <a:clrScheme name="自定义 10">
      <a:dk1>
        <a:srgbClr val="47494B"/>
      </a:dk1>
      <a:lt1>
        <a:srgbClr val="FFFFFF"/>
      </a:lt1>
      <a:dk2>
        <a:srgbClr val="454749"/>
      </a:dk2>
      <a:lt2>
        <a:srgbClr val="EAF5FC"/>
      </a:lt2>
      <a:accent1>
        <a:srgbClr val="2D9C9F"/>
      </a:accent1>
      <a:accent2>
        <a:srgbClr val="87AD83"/>
      </a:accent2>
      <a:accent3>
        <a:srgbClr val="5FACC0"/>
      </a:accent3>
      <a:accent4>
        <a:srgbClr val="B5C2D3"/>
      </a:accent4>
      <a:accent5>
        <a:srgbClr val="84ADE4"/>
      </a:accent5>
      <a:accent6>
        <a:srgbClr val="FFC000"/>
      </a:accent6>
      <a:hlink>
        <a:srgbClr val="00B0F0"/>
      </a:hlink>
      <a:folHlink>
        <a:srgbClr val="AFB2B4"/>
      </a:folHlink>
    </a:clrScheme>
    <a:fontScheme name="自定义 15">
      <a:majorFont>
        <a:latin typeface="Times New Roman"/>
        <a:ea typeface="微软雅黑"/>
        <a:cs typeface="Arial"/>
      </a:majorFont>
      <a:minorFont>
        <a:latin typeface="Calibri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Times New Roman</vt:lpstr>
      <vt:lpstr>微软雅黑</vt:lpstr>
      <vt:lpstr>幼圆</vt:lpstr>
      <vt:lpstr>Arial Black</vt:lpstr>
      <vt:lpstr>Webdings</vt:lpstr>
      <vt:lpstr>黑体</vt:lpstr>
      <vt:lpstr>楷体</vt:lpstr>
      <vt:lpstr>Office Theme</vt:lpstr>
      <vt:lpstr>第二单元   我们周围的空气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2024-09-23T02:49:53.367</cp:lastPrinted>
  <dcterms:created xsi:type="dcterms:W3CDTF">2024-09-22T18:49:53Z</dcterms:created>
  <dcterms:modified xsi:type="dcterms:W3CDTF">2024-09-22T18:49:55Z</dcterms:modified>
</cp:coreProperties>
</file>