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BFA3F3F-295A-4E5B-A2B2-66A54BFE3ED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06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06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06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06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07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07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07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046B8-EAC2-4C21-8F94-1DCCDBA4C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42C04-5AB5-4EBB-8893-56776CF09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E9F9C-D1E4-43E0-BC53-7EB1F7CCD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CC52D0-4E44-4DB8-B887-ABC09A087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1A7BCD-439E-4EF3-999F-C933EA058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465201-49A2-4C29-B100-1EB2284CE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7ECB88-916C-432D-A23D-61CAF5D58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96FE2-D71E-42A3-9D93-BB5BBAC19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6F56A-D67A-4B98-A4E5-853EAE7A5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84AEA-9686-4862-811F-ACA2835A5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BB6BD-1CBC-4703-B16C-2345202C6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E42EF38-BC9A-4693-B486-6084BE42CF1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2868556-B7B6-47B2-B15F-CCFADE3B08B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Relationship Id="rId4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Relationship Id="rId4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7.png" /><Relationship Id="rId4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07066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4800" y="824400"/>
            <a:ext cx="6666480" cy="17578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智慧交通整体解决方案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2560" y="6261120"/>
            <a:ext cx="4063680" cy="516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制作人：小无名老师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2007720" y="3030120"/>
            <a:ext cx="237024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</a:t>
            </a:r>
            <a:r>
              <a:rPr lang="en-US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 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5602680" y="1492200"/>
            <a:ext cx="60937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智慧交通整体解决方案介绍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智慧交通整体解决方案的关键技术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智慧交通整体解决方案的成功案例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智慧交通整体解决方案的挑战与应对策略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智慧交通整体解决方案的未来展望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5194440" y="1176120"/>
            <a:ext cx="193824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2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2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3773160" y="342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智慧交通整体解决方案介绍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82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83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4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5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6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7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8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9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0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1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2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3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4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5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6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7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8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9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0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1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2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03" name="title"/>
          <p:cNvSpPr/>
          <p:nvPr/>
        </p:nvSpPr>
        <p:spPr>
          <a:xfrm>
            <a:off x="6878880" y="140328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什么是智慧交通整体解决方案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7271280" y="349776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智慧交通整体解决方案是指通过科技手段，对交通系统进行全面数字化改造，实现交通系统的智能化管理和运营。这种解决方案可以提高交通效率，减少交通事故，降低能源消耗，从而改善城市交通状况。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icture 3"/>
          <p:cNvSpPr/>
          <p:nvPr/>
        </p:nvSpPr>
        <p:spPr>
          <a:xfrm>
            <a:off x="162000" y="1165320"/>
            <a:ext cx="4299840" cy="5733000"/>
          </a:xfrm>
          <a:prstGeom prst="parallelogram">
            <a:avLst>
              <a:gd name="adj" fmla="val 25000"/>
            </a:avLst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8972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智慧交通整体解决方案的重要性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减少拥堵，优化交通流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提高交通效率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提高道路安全性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减少交通事故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减少污染，节约能源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降低能源消耗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15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116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7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8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9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0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1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2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123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124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5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6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7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8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9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0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1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2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3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4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5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6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7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8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9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0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1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2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3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82080"/>
            <a:ext cx="1050948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智慧交通整体解决方案的核心技术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智能交通信号控制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人工智能技术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交通流量预测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大数据分析技术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车辆联网通信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物联网技术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54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155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6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7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8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9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0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1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2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3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4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5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6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7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8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9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0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1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2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3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4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75" name="Picture 3"/>
          <p:cNvSpPr/>
          <p:nvPr/>
        </p:nvSpPr>
        <p:spPr>
          <a:xfrm>
            <a:off x="8206920" y="818640"/>
            <a:ext cx="2970000" cy="297000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18540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智慧交通整体解决方案的应用领域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矩形 4"/>
          <p:cNvSpPr/>
          <p:nvPr/>
        </p:nvSpPr>
        <p:spPr>
          <a:xfrm>
            <a:off x="373536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1045800" y="39614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高速公路管理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content"/>
          <p:cNvSpPr/>
          <p:nvPr/>
        </p:nvSpPr>
        <p:spPr>
          <a:xfrm>
            <a:off x="1045800" y="442980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车辆违章监测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智能收费系统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远程交通信息发布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7"/>
          <p:cNvSpPr/>
          <p:nvPr/>
        </p:nvSpPr>
        <p:spPr>
          <a:xfrm>
            <a:off x="641628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6035040" y="137880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公共交通系统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content"/>
          <p:cNvSpPr/>
          <p:nvPr/>
        </p:nvSpPr>
        <p:spPr>
          <a:xfrm>
            <a:off x="6035040" y="181764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智能调度系统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电子支付服务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乘客信息查询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10"/>
          <p:cNvSpPr/>
          <p:nvPr/>
        </p:nvSpPr>
        <p:spPr>
          <a:xfrm>
            <a:off x="909612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035040" y="39614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content"/>
          <p:cNvSpPr/>
          <p:nvPr/>
        </p:nvSpPr>
        <p:spPr>
          <a:xfrm>
            <a:off x="6035040" y="442980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13"/>
          <p:cNvSpPr/>
          <p:nvPr/>
        </p:nvSpPr>
        <p:spPr>
          <a:xfrm>
            <a:off x="104580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045800" y="136728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城市交通管理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content"/>
          <p:cNvSpPr/>
          <p:nvPr/>
        </p:nvSpPr>
        <p:spPr>
          <a:xfrm>
            <a:off x="1103400" y="204768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实时交通监控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智能交通灯控制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智能停车管理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89" name="组合 37"/>
          <p:cNvGrpSpPr/>
          <p:nvPr/>
        </p:nvGrpSpPr>
        <p:grpSpPr>
          <a:xfrm>
            <a:off x="483840" y="6292800"/>
            <a:ext cx="11235600" cy="158400"/>
            <a:chOff x="483840" y="6292800"/>
            <a:chExt cx="11235600" cy="158400"/>
          </a:xfrm>
        </p:grpSpPr>
        <p:sp>
          <p:nvSpPr>
            <p:cNvPr id="190" name="AutoShape 5"/>
            <p:cNvSpPr/>
            <p:nvPr/>
          </p:nvSpPr>
          <p:spPr>
            <a:xfrm>
              <a:off x="2499480" y="632844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1" name="AutoShape 6"/>
            <p:cNvSpPr/>
            <p:nvPr/>
          </p:nvSpPr>
          <p:spPr>
            <a:xfrm>
              <a:off x="483840" y="632844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2" name="AutoShape 7"/>
            <p:cNvSpPr/>
            <p:nvPr/>
          </p:nvSpPr>
          <p:spPr>
            <a:xfrm>
              <a:off x="1375920" y="629280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3" name="AutoShape 8"/>
            <p:cNvSpPr/>
            <p:nvPr/>
          </p:nvSpPr>
          <p:spPr>
            <a:xfrm>
              <a:off x="1607040" y="629928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4" name="AutoShape 9"/>
            <p:cNvSpPr/>
            <p:nvPr/>
          </p:nvSpPr>
          <p:spPr>
            <a:xfrm>
              <a:off x="1827000" y="630612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5" name="AutoShape 10"/>
            <p:cNvSpPr/>
            <p:nvPr/>
          </p:nvSpPr>
          <p:spPr>
            <a:xfrm>
              <a:off x="2027520" y="631260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6" name="AutoShape 11"/>
            <p:cNvSpPr/>
            <p:nvPr/>
          </p:nvSpPr>
          <p:spPr>
            <a:xfrm>
              <a:off x="2224440" y="630684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197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198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9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0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1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2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3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4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5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6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7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8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9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0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1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2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3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4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5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6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7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983160" y="119520"/>
            <a:ext cx="105501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content"/>
          <p:cNvSpPr/>
          <p:nvPr/>
        </p:nvSpPr>
        <p:spPr>
          <a:xfrm>
            <a:off x="874440" y="1625760"/>
            <a:ext cx="5519160" cy="3467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2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智慧交通整体解决方案是未来交通系统发展的必然趋势，通过引入先进技术，可以提高交通效率，改善城市交通环境，让人们出行更加便利和安全。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20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221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2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3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4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5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6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7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8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9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0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1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2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3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4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5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6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7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8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9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0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pic>
        <p:nvPicPr>
          <p:cNvPr id="241" name="图片 6"/>
          <p:cNvPicPr/>
          <p:nvPr/>
        </p:nvPicPr>
        <p:blipFill>
          <a:blip r:embed="rId3"/>
          <a:stretch>
            <a:fillRect/>
          </a:stretch>
        </p:blipFill>
        <p:spPr>
          <a:xfrm>
            <a:off x="4114800" y="3943440"/>
            <a:ext cx="8076960" cy="29142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PlaceHolder 1"/>
          <p:cNvSpPr>
            <a:spLocks noGrp="1"/>
          </p:cNvSpPr>
          <p:nvPr>
            <p:ph/>
          </p:nvPr>
        </p:nvSpPr>
        <p:spPr>
          <a:xfrm>
            <a:off x="5194440" y="1176120"/>
            <a:ext cx="193824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2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2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3" name="PlaceHolder 2"/>
          <p:cNvSpPr>
            <a:spLocks noGrp="1"/>
          </p:cNvSpPr>
          <p:nvPr>
            <p:ph type="title" idx="4294967295"/>
          </p:nvPr>
        </p:nvSpPr>
        <p:spPr>
          <a:xfrm>
            <a:off x="3773160" y="342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智慧交通整体解决方案的关键技术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82080"/>
            <a:ext cx="1050948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人工智能在智慧交通中的应用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实现智能化的交通管理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基于人工智能的交通信号控制系统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实时监测交通状况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交通态势感知系统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提前预警和减少交通事故发生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交通事故预测与处理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5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256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7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8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9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0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1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2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3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4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5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6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7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8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9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0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1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2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3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4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5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76" name="Picture 3"/>
          <p:cNvSpPr/>
          <p:nvPr/>
        </p:nvSpPr>
        <p:spPr>
          <a:xfrm>
            <a:off x="8206920" y="818640"/>
            <a:ext cx="2970000" cy="297000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PlaceHolder 1"/>
          <p:cNvSpPr>
            <a:spLocks noGrp="1"/>
          </p:cNvSpPr>
          <p:nvPr>
            <p:ph type="title" idx="4294967295"/>
          </p:nvPr>
        </p:nvSpPr>
        <p:spPr>
          <a:xfrm>
            <a:off x="983160" y="119520"/>
            <a:ext cx="105501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物联网技术在智慧交通中的应用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8" name="content"/>
          <p:cNvSpPr/>
          <p:nvPr/>
        </p:nvSpPr>
        <p:spPr>
          <a:xfrm>
            <a:off x="874440" y="1625760"/>
            <a:ext cx="5519160" cy="3467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2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物联网技术在智慧交通中发挥着巨大作用，车联网技术实现车辆之间的信息交互，智能交通监控系统提供实时监控和管理，无人驾驶技术带来了未来交通的可能性。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9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280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1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2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3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4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5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6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7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8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9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0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1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2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3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4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5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6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7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8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9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pic>
        <p:nvPicPr>
          <p:cNvPr id="300" name="图片 6"/>
          <p:cNvPicPr/>
          <p:nvPr/>
        </p:nvPicPr>
        <p:blipFill>
          <a:blip r:embed="rId3"/>
          <a:stretch>
            <a:fillRect/>
          </a:stretch>
        </p:blipFill>
        <p:spPr>
          <a:xfrm>
            <a:off x="4114800" y="3943440"/>
            <a:ext cx="8076960" cy="29142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1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8972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大数据分析在智慧交通中的应用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2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收集和处理交通数据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交通数据采集与处理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准确预测交通流量变化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交通流量预测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制定有效的减少交通拥堵的方案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减少拥堵方案的制定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0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311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2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3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4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5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6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7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318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319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0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1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2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3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4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5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6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7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8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9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0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1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2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3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4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5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6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7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8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0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41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342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3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4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5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6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7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8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9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0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1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2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3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4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5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6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7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8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9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0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1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362" name="title"/>
          <p:cNvSpPr/>
          <p:nvPr/>
        </p:nvSpPr>
        <p:spPr>
          <a:xfrm>
            <a:off x="6878880" y="140328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智慧交通整体解决方案的发展趋势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content"/>
          <p:cNvSpPr/>
          <p:nvPr/>
        </p:nvSpPr>
        <p:spPr>
          <a:xfrm>
            <a:off x="7271280" y="349776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智慧交通领域正迎来新的发展机遇，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5G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技术的应用将提高智慧交通系统的效率，边缘计算技术的发展将加快数据处理速度，智慧交通与智慧城市的融合将实现更高水平的智能化管理。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icture 3"/>
          <p:cNvSpPr/>
          <p:nvPr/>
        </p:nvSpPr>
        <p:spPr>
          <a:xfrm>
            <a:off x="162000" y="1165320"/>
            <a:ext cx="4299840" cy="5733000"/>
          </a:xfrm>
          <a:prstGeom prst="parallelogram">
            <a:avLst>
              <a:gd name="adj" fmla="val 25000"/>
            </a:avLst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/>
          </p:nvPr>
        </p:nvSpPr>
        <p:spPr>
          <a:xfrm>
            <a:off x="5194440" y="1176120"/>
            <a:ext cx="193824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2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2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66" name="PlaceHolder 2"/>
          <p:cNvSpPr>
            <a:spLocks noGrp="1"/>
          </p:cNvSpPr>
          <p:nvPr>
            <p:ph type="title" idx="4294967295"/>
          </p:nvPr>
        </p:nvSpPr>
        <p:spPr>
          <a:xfrm>
            <a:off x="3773160" y="342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智慧交通整体解决方案的成功案例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82080"/>
            <a:ext cx="1050948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新加坡的智慧交通系统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提供实时路况、交通拥堵情况等信息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实时交通信息监控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建设完善的充电设施，推广电动汽车使用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电动汽车充电网络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优化信号灯调控，提高交通效率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智能交通信号控制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78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379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0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1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2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3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4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5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6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7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8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9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0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1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2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3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4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5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6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7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8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399" name="Picture 3"/>
          <p:cNvSpPr/>
          <p:nvPr/>
        </p:nvSpPr>
        <p:spPr>
          <a:xfrm>
            <a:off x="8206920" y="818640"/>
            <a:ext cx="2970000" cy="297000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18540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上海的智慧交通整体解决方案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1" name="矩形 4"/>
          <p:cNvSpPr/>
          <p:nvPr/>
        </p:nvSpPr>
        <p:spPr>
          <a:xfrm>
            <a:off x="373536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02" name="content.2.title"/>
          <p:cNvSpPr/>
          <p:nvPr/>
        </p:nvSpPr>
        <p:spPr>
          <a:xfrm>
            <a:off x="1045800" y="39614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无人驾驶交通工具试点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content.2.content"/>
          <p:cNvSpPr/>
          <p:nvPr/>
        </p:nvSpPr>
        <p:spPr>
          <a:xfrm>
            <a:off x="1045800" y="442980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探索未来交通发展方向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提高交通安全性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矩形 7"/>
          <p:cNvSpPr/>
          <p:nvPr/>
        </p:nvSpPr>
        <p:spPr>
          <a:xfrm>
            <a:off x="641628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05" name="content.3.title"/>
          <p:cNvSpPr/>
          <p:nvPr/>
        </p:nvSpPr>
        <p:spPr>
          <a:xfrm>
            <a:off x="6035040" y="137880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减排减噪示范路段建设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content.3.content"/>
          <p:cNvSpPr/>
          <p:nvPr/>
        </p:nvSpPr>
        <p:spPr>
          <a:xfrm>
            <a:off x="6035040" y="181764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改善空气质量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减少交通噪音污染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矩形 10"/>
          <p:cNvSpPr/>
          <p:nvPr/>
        </p:nvSpPr>
        <p:spPr>
          <a:xfrm>
            <a:off x="909612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08" name="content.4.title"/>
          <p:cNvSpPr/>
          <p:nvPr/>
        </p:nvSpPr>
        <p:spPr>
          <a:xfrm>
            <a:off x="6035040" y="39614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content.4.content"/>
          <p:cNvSpPr/>
          <p:nvPr/>
        </p:nvSpPr>
        <p:spPr>
          <a:xfrm>
            <a:off x="6035040" y="442980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矩形 13"/>
          <p:cNvSpPr/>
          <p:nvPr/>
        </p:nvSpPr>
        <p:spPr>
          <a:xfrm>
            <a:off x="104580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11" name="content.1.title"/>
          <p:cNvSpPr/>
          <p:nvPr/>
        </p:nvSpPr>
        <p:spPr>
          <a:xfrm>
            <a:off x="1045800" y="136728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车辆智能路权交通系统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content.1.content"/>
          <p:cNvSpPr/>
          <p:nvPr/>
        </p:nvSpPr>
        <p:spPr>
          <a:xfrm>
            <a:off x="1103400" y="204768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实现车辆自动调度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提高道路使用效率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13" name="组合 37"/>
          <p:cNvGrpSpPr/>
          <p:nvPr/>
        </p:nvGrpSpPr>
        <p:grpSpPr>
          <a:xfrm>
            <a:off x="483840" y="6292800"/>
            <a:ext cx="11235600" cy="158400"/>
            <a:chOff x="483840" y="6292800"/>
            <a:chExt cx="11235600" cy="158400"/>
          </a:xfrm>
        </p:grpSpPr>
        <p:sp>
          <p:nvSpPr>
            <p:cNvPr id="414" name="AutoShape 5"/>
            <p:cNvSpPr/>
            <p:nvPr/>
          </p:nvSpPr>
          <p:spPr>
            <a:xfrm>
              <a:off x="2499480" y="632844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15" name="AutoShape 6"/>
            <p:cNvSpPr/>
            <p:nvPr/>
          </p:nvSpPr>
          <p:spPr>
            <a:xfrm>
              <a:off x="483840" y="632844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16" name="AutoShape 7"/>
            <p:cNvSpPr/>
            <p:nvPr/>
          </p:nvSpPr>
          <p:spPr>
            <a:xfrm>
              <a:off x="1375920" y="629280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17" name="AutoShape 8"/>
            <p:cNvSpPr/>
            <p:nvPr/>
          </p:nvSpPr>
          <p:spPr>
            <a:xfrm>
              <a:off x="1607040" y="629928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18" name="AutoShape 9"/>
            <p:cNvSpPr/>
            <p:nvPr/>
          </p:nvSpPr>
          <p:spPr>
            <a:xfrm>
              <a:off x="1827000" y="630612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19" name="AutoShape 10"/>
            <p:cNvSpPr/>
            <p:nvPr/>
          </p:nvSpPr>
          <p:spPr>
            <a:xfrm>
              <a:off x="2027520" y="631260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20" name="AutoShape 11"/>
            <p:cNvSpPr/>
            <p:nvPr/>
          </p:nvSpPr>
          <p:spPr>
            <a:xfrm>
              <a:off x="2224440" y="630684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421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422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3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4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5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6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7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8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9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0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1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2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3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4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5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6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7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8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9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0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1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2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8972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东京的智慧交通整体解决方案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43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利用人工智能优化交通规划和管理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4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交通管理智能化系统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5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提供多样化的公共交通选择和信息服务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便捷的公共交通系统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7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实现智能停车场管理和导航系统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8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智能停车解决方案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51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452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53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54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55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56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57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58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459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460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1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2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3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4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5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6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7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8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9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0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1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2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3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4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5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6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7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8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9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0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82080"/>
            <a:ext cx="1050948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伦敦的智慧交通整体解决方案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8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分析交通数据，优化路况和交通流量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交通数据实时监测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推动电动交通工具的普及和使用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电动公共交通工具推广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根据实时情况调整交通信号灯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智能交通信号控制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90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491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2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3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4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5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6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7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8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9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0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1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2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3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4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5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6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7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8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9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0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511" name="Picture 3"/>
          <p:cNvSpPr/>
          <p:nvPr/>
        </p:nvSpPr>
        <p:spPr>
          <a:xfrm>
            <a:off x="8206920" y="818640"/>
            <a:ext cx="2970000" cy="297000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" name="PlaceHolder 1"/>
          <p:cNvSpPr>
            <a:spLocks noGrp="1"/>
          </p:cNvSpPr>
          <p:nvPr>
            <p:ph type="title" idx="4294967295"/>
          </p:nvPr>
        </p:nvSpPr>
        <p:spPr>
          <a:xfrm>
            <a:off x="983160" y="119520"/>
            <a:ext cx="105501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13" name="content"/>
          <p:cNvSpPr/>
          <p:nvPr/>
        </p:nvSpPr>
        <p:spPr>
          <a:xfrm>
            <a:off x="874440" y="1625760"/>
            <a:ext cx="5519160" cy="3467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2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智慧交通整体解决方案的成功案例为世界各地提供了借鉴和启示。通过不断创新与实践，我们可以建设更智慧、更便捷、更环保的交通系统，为城市发展和居民生活带来更多便利。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14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515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6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7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8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9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0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1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2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3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4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5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6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7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8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9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0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1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2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3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4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pic>
        <p:nvPicPr>
          <p:cNvPr id="535" name="图片 6"/>
          <p:cNvPicPr/>
          <p:nvPr/>
        </p:nvPicPr>
        <p:blipFill>
          <a:blip r:embed="rId3"/>
          <a:stretch>
            <a:fillRect/>
          </a:stretch>
        </p:blipFill>
        <p:spPr>
          <a:xfrm>
            <a:off x="4114800" y="3943440"/>
            <a:ext cx="8076960" cy="29142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https://d.book118.com/398007066054006045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智慧交通整体解决方案</vt:lpstr>
      <vt:lpstr>目 录</vt:lpstr>
      <vt:lpstr>第一章 智慧交通整体解决方案介绍</vt:lpstr>
      <vt:lpstr> </vt:lpstr>
      <vt:lpstr>智慧交通整体解决方案的重要性</vt:lpstr>
      <vt:lpstr>智慧交通整体解决方案的核心技术</vt:lpstr>
      <vt:lpstr>智慧交通整体解决方案的应用领域</vt:lpstr>
      <vt:lpstr>结语</vt:lpstr>
      <vt:lpstr>第2章 智慧交通整体解决方案的关键技术</vt:lpstr>
      <vt:lpstr>人工智能在智慧交通中的应用</vt:lpstr>
      <vt:lpstr>物联网技术在智慧交通中的应用</vt:lpstr>
      <vt:lpstr>大数据分析在智慧交通中的应用</vt:lpstr>
      <vt:lpstr> </vt:lpstr>
      <vt:lpstr>第三章 智慧交通整体解决方案的成功案例</vt:lpstr>
      <vt:lpstr>新加坡的智慧交通系统</vt:lpstr>
      <vt:lpstr>上海的智慧交通整体解决方案</vt:lpstr>
      <vt:lpstr>东京的智慧交通整体解决方案</vt:lpstr>
      <vt:lpstr>伦敦的智慧交通整体解决方案</vt:lpstr>
      <vt:lpstr>结语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2024-09-25T21:10:32.831</cp:lastPrinted>
  <dcterms:created xsi:type="dcterms:W3CDTF">2024-09-25T13:10:32Z</dcterms:created>
  <dcterms:modified xsi:type="dcterms:W3CDTF">2024-09-25T13:10:35Z</dcterms:modified>
</cp:coreProperties>
</file>