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D3880-DBC8-40D8-9C59-919967312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71CE5-341B-4EFB-9069-DA5A15724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39F5F-3C69-4800-805A-9E7AA8691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97F66-A147-481D-907C-B9D74215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D60D7-727B-4C58-9951-F40A0345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E6E58-8226-451A-A983-0CB14676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242668-EE39-4CDB-AC82-465F4C93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DB3F1-E1B4-419C-B989-01EF101A5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D4B54-2414-4C21-9726-7B6503CEC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DAE14-961E-40B5-9557-57CE47DCE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C714F-6A09-45DE-AC6A-558D4E95C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8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07136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护理记录与质量安全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护理记录与质量安全的关系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护理记录中存在的质量安全问题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提高护理记录质量安全的措施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护理记录质量安全的实践案例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护理记录是医疗护理过程中，护士对患者病情、护理措施、护理效果等进行全面、系统、及时的记录。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护理记录是医疗护理工作的重要组成部分，是评价护理质量、保障患者安全的重要依据，同时也是医疗事故处理、教学科研的重要参考资料。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包括患者的基本信息、入院评估、护理计划、护理措施、护理效果评价等。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护理健康教育记录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如体温单、医嘱单、护理交班报告等，用于记录患者的生命体征、医嘱执行情况、护理措施等。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记录护士对患者进行健康教育的内容、方式及效果等。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护理记录的标准与规范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护理记录应真实、准确、完整地反映患者的病情和护理措施，避免遗漏和误记。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护理记录应及时完成，不得拖延或事后补记，以保证记录的时效性和准确性。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护理记录应符合医疗护理文书的书写规范，字迹清晰、表述准确、语言简练。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护理记录涉及患者隐私，应妥善保管，不得随意泄露或外借。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护理记录与质量安全的关系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护理记录对质量安全的影响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提供客观证据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护理记录是医疗过程的重要文档，为医疗决策提供客观、准确的依据，直接影响医疗质量和安全。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监控和评估护理质量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通过分析护理记录，可以评估护理措施的有效性，发现潜在问题，进而改进护理质量。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促进沟通和协作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护理记录是医疗团队之间沟通的重要工具，有助于确保信息的准确传递和团队协作。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质量安全对护理记录的要求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护理记录必须准确无误，反映患者的真实情况和护理措施的执行情况。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护理记录应包含所有重要的护理活动和患者信息，不得遗漏。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护理记录应及时完成，以便及时发现问题并采取相应的措施。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护理记录涉及患者隐私，必须严格保密，防止信息泄露。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护理记录与质量安全相互促进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优质的护理记录有助于提高医疗质量和安全水平，而高水平的医疗质量和安全又反过来促进护理记录的优化和改进。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护理记录是质量安全的保障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准确、完整的护理记录有助于确保医疗过程的安全性和有效性。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质量安全要求指导护理记录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质量安全的要求和标准指导着护理记录的编写和管理，确保其符合医疗质量和安全的要求。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护理记录与质量安全的互动关系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护理记录中存在的质量安全问题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如患者主诉、护理措施、用药情况等，导致护理过程不连贯，影响患者安全。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缺失关键信息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缺乏对患者病情变化的详细描述，无法准确反映患者的实际状况。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记录不详细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未对患者的病情、护理效果等进行及时评估，不利于制定和调整护理计划。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缺少评估记录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护理记录不完整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如体温、脉搏、呼吸等生命体征数据记录不准确，可能导致误诊或误治。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数据错误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使用含糊不清的词汇或术语，导致其他医护人员难以理解或误解。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描述模糊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记录内容与患者实际情况不符，如患者未接受某项护理措施但记录中显示已执行。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与实际不符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护理记录不准确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补记现象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因未及时记录而事后补记，可能因时间久远而遗忘重要细节。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未能在护理操作后及时记录，导致信息遗漏或记忆模糊。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不及时记录可能导致医护人员对患者病情的误判或延误治疗。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护理记录不及时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https://d.book118.com/398007136075006031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2024-09-08T13:40:39.513</cp:lastPrinted>
  <dcterms:created xsi:type="dcterms:W3CDTF">2024-09-08T05:40:39Z</dcterms:created>
  <dcterms:modified xsi:type="dcterms:W3CDTF">2024-09-08T05:40:41Z</dcterms:modified>
</cp:coreProperties>
</file>