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B290C-075C-4A7D-B45F-185BA555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E613F-07E8-4AD6-AE3B-1E94A9EF8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4E4DB-5FD2-4B20-87A8-ACA955ECE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916A1-3346-4605-9CCA-123A0C73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A01CE-AB48-422F-BB81-0005464AF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9F3A8-2BA1-4820-AB22-4AF80AE51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89773-B996-4F6B-A27A-7F62EC7EC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87EE6-16A7-4654-B6D9-4F278F8D5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8D691-7DC8-4A09-AD22-267D2B95E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50AAC-18D8-4F2B-8193-D67E40B2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57D2E-6DD1-4575-90F3-5C30B6087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0042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食堂卫生责任追究制度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责任主体与职责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卫生标准与要求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责任追究与处罚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42" r="5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确保食堂卫生安全，保障员工和学生的身体健康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提高食堂工作人员的卫生意识和责任意识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规范食堂管理，预防食品安全事故的发生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本制度适用于公司内部食堂、学校食堂等提供餐饮服务的场所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食堂工作人员、就餐人员以及相关管理人员均应遵守本制度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定义与术语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提供餐饮服务的场所，包括公司内部食堂、学校食堂等。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在食堂工作的人员，包括厨师、服务员、清洁工等。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在食堂用餐的人员，包括员工、学生等。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指食品的卫生质量、环境卫生以及食品加工过程中的安全卫生。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食堂工作人员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就餐人员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责任主体与职责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制定食堂卫生管理制度和操作规程，并监督执行。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定期组织食堂卫生检查，确保食堂环境、设备和食品卫生符合标准。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负责食堂食品采购、储存、加工、供应等环节的卫生管理，确保食品质量安全。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及时处理食品安全事故，配合相关部门进行调查处理。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食堂管理人员的职责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食堂工作人员的职责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遵守食堂卫生管理制度和操作规程，确保个人卫生和食品安全。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发现食品卫生问题及时报告给管理人员，并配合处理。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负责各自岗位的食品加工、供应工作，保证食品质量安全。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积极参加卫生培训，提高食品安全意识和操作技能。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监督人员的职责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对食堂环境、设备和食品卫生进行定期或不定期抽查，确保符合标准。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对食品安全事故进行调查处理，并追究相关人员的责任。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对食堂卫生管理制度和操作规程的执行情况进行监督检查。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对食堂工作人员的卫生操作进行监督指导，纠正不规范行为。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卫生标准与要求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确保食材来源正规，有合格的供应商资质和检验报告，严禁采购过期、变质、污染的食材。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食材采购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分类存放食材，遵循“生熟分离、荤素分离”的原则，定期检查储存环境，确保食材新鲜、无虫害。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食材储存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食材采购与储存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保持厨房和加工区域的清洁卫生，工作人员需穿戴整洁的工作服、帽、口罩等，严禁吸烟和随地吐痰。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烹饪过程中要确保食品熟透，尤其是肉类、鱼类等，不得加工和出售变质、不洁的食品。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食品加工与烹饪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烹饪要求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加工卫生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食堂应配备合格的餐具消毒设备，确保餐具在使用前已经经过消毒处理。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餐具使用后应及时清洗，并定期进行深度清洁和保养，保持餐具的干净、无油渍。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18" r="125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餐具消毒与清洁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https://d.book118.com/398010042014006044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2024-09-23T23:12:43.253</cp:lastPrinted>
  <dcterms:created xsi:type="dcterms:W3CDTF">2024-09-23T15:12:43Z</dcterms:created>
  <dcterms:modified xsi:type="dcterms:W3CDTF">2024-09-23T15:12:45Z</dcterms:modified>
</cp:coreProperties>
</file>