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AB0524-A135-48FF-A024-896E398315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89B373-7986-439F-A4A6-98725F7FB4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0F07C3-09D3-4A66-94BF-8AE536FFB2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1444EB-6CF5-4A66-A783-13CCA861B0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F375FB6-B7FD-430A-B130-5DCEB372AD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A147B9-604A-4635-974E-F74C797217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E14E54C-AD7C-40A2-8883-E178412EF4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0856D6-522C-41AE-9014-71D7B9FABD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8E4980-DE2D-49DF-95B5-9F18F259C3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8AB858-91D5-48F1-BF17-125C348173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DBAB25-987D-44D2-B074-2252885BC1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8010103024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打造卓越的珠宝和手表购物体验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珠宝与手表市场概述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卓越的购物体验要素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珠宝选购指南与技巧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手表选购指南与技巧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创新营销策略提升购物体验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总结：打造卓越珠宝和手表购物体验之道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珠宝与手表市场概述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近年来，全球珠宝市场规模持续扩大，其中亚洲市场增长尤为显著。随着消费者购买力的提升，高端珠宝市场呈现出强劲的增长势头。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手表市场规模同样庞大，瑞士手表以其精湛工艺和品牌价值在全球市场占据主导地位。智能手表的兴起也为市场带来了新的增长点。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市场规模与增长趋势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手表市场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珠宝市场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消费者对珠宝和手表的需求日益个性化，追求独特的设计和定制服务。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个性化需求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3250" b="132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品质保证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情感价值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高端珠宝和手表消费者非常注重产品的品质和真伪，对品牌信誉和售后服务有较高要求。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珠宝和手表往往承载着特殊的情感价值，如纪念、礼物等，消费者对产品的情感属性有较高期待。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竞争格局与品牌差异化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国际品牌竞争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珠宝和手表市场国际品牌众多，竞争激烈。各大品牌通过独特的设计、精湛的工艺和优质的服务吸引消费者。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本土品牌崛起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随着消费者对本土文化的关注度提高，一些本土珠宝和手表品牌逐渐崛起，通过融合传统文化元素和创新设计赢得市场份额。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品牌差异化策略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为了在竞争中脱颖而出，品牌需要制定差异化的市场策略，如独特的设计风格、创新的营销策略、个性化的定制服务等。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卓越的购物体验要素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采用高档材料和精致装饰，营造出豪华而温馨的购物氛围。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精美的店面设计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提供舒适的座椅和饮品，让顾客在购物过程中得到放松和享受。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舒适的休息区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通过专业的灯光和展示技巧，充分展现珠宝和手表的璀璨与精致。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专业的展示区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舒适优雅的购物环境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专业的产品介绍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销售顾问应具备丰富的产品知识，能够为顾客提供详细的产品介绍和解答疑问。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个性化的选购建议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根据顾客的需求和预算，销售顾问应提供个性化的选购建议，帮助顾客挑选到最合适的珠宝或手表。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热情周到的接待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销售顾问应主动热情地接待顾客，了解他们的需求和喜好。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专业贴心的销售顾问服务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定期保养与维护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为顾客提供定期的保养和维护服务，确保珠宝和手表始终保持良好状态。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个性化定制服务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提供个性化定制服务，如刻字、镶嵌等，让顾客的珠宝或手表更具独特性和个性化。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专属礼品包装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为顾客的购买提供专属的礼品包装，增加购物的仪式感和尊贵感。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个性化定制与专属服务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完善的退换货政策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制定完善的退换货政策，让顾客在购物过程中无后顾之忧。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快速响应的投诉处理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对于顾客的投诉和建议，应快速响应并妥善处理，确保顾客的满意度和忠诚度。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定期回访与关怀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定期对顾客进行回访和关怀，了解他们的使用情况和需求，提供必要的帮助和支持。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便捷高效的售后服务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珠宝选购指南与技巧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真品宝石通常具有明亮的光泽和较高的透明度，而仿制品往往显得呆板且透明度较差。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观察宝石的光泽和透明度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优质宝石颜色鲜艳、分布均匀，内部瑕疵较少；劣质宝石颜色暗淡，内部瑕疵较多。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检查宝石的颜色和纯净度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通过专业检测仪器或观察金属表面的光泽、印记等方式，判断金属材质是否符合标准。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辨别金属材质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鉴别真伪及质量评估方法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日常佩戴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选择简约、低调的珠宝款式，如小巧的钻石耳钉、细链条项链等，既能点缀造型又不失大方。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商务场合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佩戴具有一定质感的中高档珠宝，如镶嵌钻石的胸针、简约的手链等，展现专业形象。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晚宴及特殊场合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选择华丽、高贵的珠宝款式，如炫目的钻石项链、璀璨的宝石耳环等，彰显个人魅力。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不同场合佩戴珠宝搭配建议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https://d.book118.com/398010103024006037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2024-09-16T21:20:49.340</cp:lastPrinted>
  <dcterms:created xsi:type="dcterms:W3CDTF">2024-09-16T13:20:49Z</dcterms:created>
  <dcterms:modified xsi:type="dcterms:W3CDTF">2024-09-16T13:20:51Z</dcterms:modified>
</cp:coreProperties>
</file>