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CB584B-D2A4-460D-9691-82DC9B157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3215B9-9C8F-4A02-BB52-3BDF6DBFC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79BAFB-5994-4A39-8332-C15F4FC89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61193E-57BC-4B29-AB6B-C2D90F31D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27BA78-C8A9-4D90-8E4E-73487D748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C59560-D4D6-4889-9367-D84D241CD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32FD32-5B00-485D-8FAB-A2C89BBA5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933B7E-16CA-41A6-B210-10E561124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4B7536-21E4-4CD4-B292-998A8DAC8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C6EE2D-C02E-44F8-9730-94BC4DB99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F99669-B506-4BCC-8EAC-F69143BD2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1013104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应急演练工作总结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应急演练计划与实施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演练效果评估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经验教训与改进措施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结束语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通过应急演练，检验和提高组织或个人在突发事件发生时的快速响应和处置能力。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提高应急响应能力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完善应急预案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917" r="13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强化跨部门协作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发现应急预案中存在的问题和不足，及时进行修订和完善，提高预案的针对性和可操作性。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加强各相关部门之间的沟通与协作，形成工作合力，确保应急处置工作的高效进行。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介绍本次应急演练的计划、目标、时间、地点、参与人员及物资准备等情况。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演练计划和准备情况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详细阐述演练的实施过程，包括演练启动、现场指挥、应急处置、医疗救护、安全疏散等各个环节。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演练实施过程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对演练效果进行综合评估，包括响应时间、处置措施、协调配合、资源利用等方面的评价。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演练效果评估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总结演练中存在的问题和不足，提出针对性的改进措施和建议，为今后的应急工作提供参考。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存在问题与改进措施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应急演练计划与实施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62" b="13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演练计划制定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目标明确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制定应急演练计划时，首先明确演练目标，包括检验应急预案的可行性、提高应急处置能力、评估资源需求等。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场景设计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根据潜在风险点和历史事件，设计具有代表性的演练场景，确保演练的真实性和有效性。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时间安排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合理安排演练时间，避免与正常工作冲突，同时预留足够的时间进行准备和后续总结。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组建应急演练小组，明确各自职责，包括指挥、协调、执行、评估等角色。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792" r="14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人员组织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根据演练计划，提前准备所需物资和设备，如防护用品、救援工具、通信设备等。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物资准备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选择合适的演练场地，确保场地安全且符合演练需求，同时做好现场布置和标识。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场地安排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演练资源准备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启动会议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现场指挥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执行操作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监控评估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演练实施过程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在演练开始前，召开启动会议，向参与人员介绍演练背景、目标和计划，明确各自任务。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设立现场指挥部，负责整个演练过程的指挥和协调，确保演练按照计划顺利进行。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各执行小组根据指令和计划，按照规定的流程和步骤进行操作，记录关键信息和数据。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监控小组负责实时跟踪演练进展，评估演练效果，及时发现和记录问题。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演练效果评估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78" r="1657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026" r="3302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004" r="3300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本次应急演练的目标清晰明确，旨在检验应急预案的可行性和有效性，提高应急处置能力。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演练目标明确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通过演练，各参与部门对应急预案的掌握程度得到了提高，应急处置流程得到了有效检验，达到了预期目标。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目标达成度高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目标达成情况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各参与部门高度重视本次应急演练，积极组织人员参加，确保了演练的顺利进行。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在演练过程中，参与人员表现出了较高的专业素养和应急处置能力，能够迅速响应并妥善处理各种突发情况。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参与人员表现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表现突出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积极参与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https://d.book118.com/398010131046006027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2024-09-05T04:09:20.992</cp:lastPrinted>
  <dcterms:created xsi:type="dcterms:W3CDTF">2024-09-04T20:09:21Z</dcterms:created>
  <dcterms:modified xsi:type="dcterms:W3CDTF">2024-09-04T20:09:23Z</dcterms:modified>
</cp:coreProperties>
</file>