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EB69F-572C-4145-9D2B-9D3276CEA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9E9EF-E491-4A5B-8923-EA4B15919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088A8-1627-4408-8E31-3AE29975F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62B05-D8A4-40A4-8BB1-03CC6D235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E720DC-6147-448B-8ED5-E742198A8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D8D25C-FAAB-44E5-869A-B9C2A97F5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C6FF15-80BB-453C-83BF-D1B98B73C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B72A6-CAAC-4581-89BF-50178021D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8AEB66-37E9-4F49-8858-46FF5CE7B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BDE1D-D50A-40C1-BFFA-86A023B80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9AD27-64E5-44F9-8C06-2E20E0B65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1114306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学生在认知方面的分析报告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学生认知能力的总体分析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学生认知能力的具体分析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学生认知能力的差异分析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学生认知能力的提升策略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学生认知能力的实践应用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分析学生在认知方面的表现，为教学提供改进依据。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随着教育改革的深入，学生认知能力的培养越来越受到重视。当前，学生面临的学习环境、学习方式和学习内容都发生了巨大变化，需要对其认知能力进行深入研究。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06" r="237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本报告主要关注学生在信息处理、问题解决、批判性思维和创造性思维等方面的认知能力。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采用文献综述、实证研究和案例分析相结合的方法，收集和分析学生在认知方面的数据和信息，以期为教学实践提供有益的指导和建议。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报告的范围和方法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学生认知能力的总体分析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569" r="145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记忆能力是学生在学习过程中最基础的能力之一，它影响学生对知识的掌握和运用。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学生的记忆能力主要表现在对知识的识记、保持和再现能力上。通过对学生记忆能力的评估，可以了解学生对所学内容的掌握程度，以及他们在记忆过程中的特点和问题。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学生的记忆能力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注意力水平是影响学生学习效果的重要因素，高水平的注意力能够提高学生的学习效率。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注意力水平表现在他们能否在学习过程中保持专注，抵御干扰，以及在较长的时间跨度内保持注意力的稳定。通过对学生注意力水平的评估，可以发现学生在学习过程中的专注问题，并提供相应的训练和指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学生的注意力水平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思维能力是学生认知能力的核心，它影响学生对问题的分析、判断和解决能力。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学生的思维能力表现在他们能否运用所学知识对问题进行深入分析，形成合理的判断和解决方案。通过对学生思维能力的评估，可以了解学生在解决问题过程中的思考方式和策略，并提供针对性的指导和训练。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学生的思维能力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学生认知能力的具体分析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学生需要快速处理大量信息，以便在考试中取得好成绩。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信息处理速度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信息处理速度受到多种因素的影响，包括学生的注意力、记忆力、思维敏捷度等。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通过有针对性的训练，如快速阅读、数学练习等，可以提高学生的信息处理速度。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学生的信息处理速度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学生需要具备解决各种问题的能力，包括数学问题、逻辑问题、实际生活问题等。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9292" b="9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625" r="10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292" r="6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问题解决能力受到学生的知识储备、思维模式、解题经验等因素的影响。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通过解题练习、案例分析、小组讨论等方式，可以提高学生的问题解决能力。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学生的问题解决能力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学生需要具备良好的语言表达能力，以便在写作和口头表达中清晰地表达自己的观点。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333" r="14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语言表达能力受到学生的词汇量、语法知识、语言组织能力等因素的影响。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通过阅读、写作、演讲等方式，可以提高学生的语言表达能力。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训练方法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学生的语言表达能力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https://d.book118.com/398011143065006034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2024-09-12T23:00:53.178</cp:lastPrinted>
  <dcterms:created xsi:type="dcterms:W3CDTF">2024-09-12T15:00:53Z</dcterms:created>
  <dcterms:modified xsi:type="dcterms:W3CDTF">2024-09-12T15:00:54Z</dcterms:modified>
</cp:coreProperties>
</file>