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C3EF8-CC60-4933-B6D3-D633B80D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83CB6-6DD4-4784-81C5-B16D2451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E0A9B-88E6-4F3E-88F5-6EA9DC45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77368-A6CE-407F-A7A2-8C494CE22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804F44-1477-4BB3-9B01-BA3357144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F82D7-4197-4D3E-92EF-F84D0C48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B7CCC-59C1-48FD-BC8B-355F64084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9151B-8226-4CC4-9B58-33C24C208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0BB1E-444C-4B97-A2FE-4892E76F2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B7F95-6B86-449F-B0A6-F6D9E442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C6F9B-05A2-4662-A6D4-C23F133C7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2011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智能仓储与配送：智能调度与路线优化的实践案例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实践案例一：某电商公司智能仓储与配送系统应用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实践案例二：某快递公司智能调度与路线优化实践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实践案例三：某制造业企业智能仓储与配送系统应用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700" b="177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随着物流行业的快速发展，智能仓储与配送已成为提高效率、降低成本的重要手段。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调度与路线优化的重要性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在仓储与配送过程中，智能调度与路线优化对于提高运输效率、减少运输成本具有重要意义。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实践价值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通过智能调度与路线优化的实践案例，可以为相关企业提供有益的参考和借鉴，推动行业的创新与发展。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国外在智能仓储与配送领域的研究起步较早，已形成了较为完善的理论体系和实践经验，如运用先进的算法和技术手段进行调度与路线优化。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近年来，国内在智能仓储与配送领域的研究也取得了显著进展，但相较于国外仍存在一定差距，如在实际应用中的智能化程度和数据分析能力等方面。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随着人工智能、大数据等技术的不断发展，智能仓储与配送领域的研究将更加注重实时性、动态性和协同性，实现更加高效、精准的调度与路线优化。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本文旨在通过实践案例的分析，探讨智能调度与路线优化在智能仓储与配送中的应用及效果，为相关企业提供参考和借鉴。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首先介绍智能仓储与配送的相关概念和背景；其次分析智能调度与路线优化的原理和方法；接着通过实践案例的详细描述，展示智能调度与路线优化的实际应用和效果；最后进行总结和展望。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智能仓储与配送系统概述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利用机器人、自动化货架和传送带等技术，实现货物的快速、准确存储与检索。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自动化存储与检索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42" r="2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通过物联网技术和传感器，对货物进行实时跟踪和监控，确保库存信息的准确性和及时性。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运用大数据和人工智能技术，对仓储数据进行深度挖掘和分析，提高仓储效率和降低成本。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智能仓储系统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自动化配送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通过无人驾驶车辆、无人机等自动化运输工具，实现货物的快速、准确配送。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客户交互与服务优化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利用移动应用和人工智能技术，提供个性化的客户交互和服务体验，提高客户满意度。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智能路径规划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基于实时交通信息和配送需求，利用算法为配送车辆规划最优路径，提高配送效率。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智能配送系统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通过智能调度和路线优化，减少运输时间和成本，提高运输效率。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提高运输效率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优化配送路径和调度策略，减少配送车辆的行驶距离和时间，降低配送成本。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降低配送成本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通过智能调度和实时监控，确保货物准时、准确送达，提高客户满意度和服务质量。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智能调度与路线优化在其中的作用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实践案例一：某电商公司智能仓储与配送系统应用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传统仓储与配送模式存在瓶颈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传统的仓储和配送模式在应对大量订单和复杂配送需求时，往往出现效率低下、成本高昂等问题。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智能仓储与配送系统应运而生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为了提升物流效率和满足消费者需求，智能仓储与配送系统逐渐成为电商公司的首选解决方案。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电商行业快速发展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近年来，随着互联网的普及和电商行业的快速发展，消费者对物流速度和配送效率的要求越来越高。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采用自动化货架、堆垛机等设备，实现货物自动存取，提高存储效率。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583" r="28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自动化存储设备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通过RFID、条形码等技术，对货物进行实时跟踪和管理，确保库存信息的准确性和及时性。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运用大数据和人工智能技术，对仓储数据进行深度分析，发现潜在问题并优化存储策略。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智能仓储系统应用情况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https://d.book118.com/398012011133006036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2024-09-16T10:14:50.246</cp:lastPrinted>
  <dcterms:created xsi:type="dcterms:W3CDTF">2024-09-16T02:14:50Z</dcterms:created>
  <dcterms:modified xsi:type="dcterms:W3CDTF">2024-09-16T02:14:52Z</dcterms:modified>
</cp:coreProperties>
</file>