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CD4A-8143-4500-ACA4-B193F46C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9A498-A807-44AA-84FA-7DBEB5AA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F049A-97B0-443B-BC5D-F72B427D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FD743-5402-4358-9B13-491D2FA5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AC57AB-2743-44D3-BCC7-C8099F2D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350BE-33A1-4853-AC18-0786B5F0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CDECF-6C1B-448E-8DAD-8695DE98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80E2-21EC-43D8-A75C-071FEA6D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365EA-4E71-491E-AFE9-336611B8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28674-84D7-4A29-B884-784EC925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7762A-5CAA-44D6-AC2E-51910597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2022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预测模型数据处理方法课件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它通过建立输入变量与输出变量之间的关系，来模拟和预测未来的情况。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预测模型是一种数学模型，用于根据历史数据和当前信息来预测未来的趋势和结果。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预测模型可以帮助我们了解未来可能发生的情况，从而提前制定应对策略。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它能够提供决策支持，帮助我们做出更明智的决策，减少风险和不确定性。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预测模型有助于提高组织的竞争力和适应能力，从而更好地应对市场变化和挑战。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回归模型、时间序列模型、分类模型等。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线性回归、逻辑回归、决策树、神经网络等。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简单模型、复杂模型等。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根据复杂度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40438" r="4043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数据清洗是数据处理的重要步骤，主要目的是去除数据中的噪声和异常值，确保数据质量。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数据清洗包括检查数据一致性、处理无效值和缺失值、处理重复记录等步骤。对于异常值，可以根据业务规则或通过统计方法进行识别和处理。对于缺失值，可以采用插值、估算或删除的方法进行处理。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数据探索是对数据进行初步分析，以了解数据的分布、特征和关系。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数据探索包括描述性统计、可视化分析和相关性分析等。通过这些方法，可以了解数据的最大值、最小值、均值、中位数等统计指标，以及各变量之间的关系。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数据预处理是对数据进行必要的调整和转换，以满足后续分析的需要。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包括数据规范化、分类编码、特征选择等步骤。数据规范化是将数据缩放到指定的范围，如将数据归一化到[0,1]或[-1,1]。分类编码是将分类变量转换为机器学习算法可以理解的格式。特征选择是根据业务需求和算法要求，选择最重要的特征进行建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数据转换是改变数据的表示或格式，以发现数据的潜在价值和规律。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包括特征构造、特征选择和特征降维等。特征构造是根据业务规则和算法要求，构造新的特征。特征选择是根据业务需求和算法要求，选择最重要的特征进行建模。特征降维是采用主成分分析、线性判别分析等方法，降低数据的维度，提高计算效率和模型的泛化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特征选择是从原始数据中选取对预测目标最有影响的特征，以降低数据集的维度和复杂度。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是数据处理的重要步骤，它有助于提高模型的预测精度和泛化能力。通过特征选择，可以去除无关或冗余的特征，降低数据集的维度和复杂度，从而减少模型的过拟合和计算成本。常用的特征选择方法包括过滤法、包装法和嵌入式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特征提取是从原始数据中提取出对预测目标有价值的特征，以增强数据的可理解性和可解释性。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是一种将原始数据转换为更易于理解和使用的形式的方法。通过特征提取，可以将原始数据的复杂性和噪声降低，同时提取出对预测目标有价值的特征，增强数据的可理解性和可解释性。常用的特征提取方法包括主成分分析、小波变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特征转换是将原始特征转换为新的特征，以适应模型的输入要求和提高预测精度。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转换是一种将原始特征转换为新的特征的方法，以适应模型的输入要求和提高预测精度。通过特征转换，可以将原始数据的特征空间进行变换，使其更适合于特定的模型和任务。常用的特征转换方法包括特征缩放、编码转换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特征转换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https://d.book118.com/398012022030006044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2024-09-24T03:15:29.421</cp:lastPrinted>
  <dcterms:created xsi:type="dcterms:W3CDTF">2024-09-23T19:15:29Z</dcterms:created>
  <dcterms:modified xsi:type="dcterms:W3CDTF">2024-09-23T19:15:31Z</dcterms:modified>
</cp:coreProperties>
</file>