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CAC1D-6008-48F1-8740-D8DCB3184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4B01A-23C1-4534-B307-C5FE40724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BB47B-6501-43A4-98AE-43885F4E4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1371DD-58A3-43F8-B588-22339FF36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B4D15A-C1FB-4085-8854-81BC3FBED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E9EA97-603D-4A88-9421-B8FC97C21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A3D0ED-C78F-4D3E-9585-ADCEE42E8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6A2CD3-EF78-4836-9638-A3D0BCF17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E4078D-2EC8-4518-992E-B08A73B02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6E73D-472A-4849-A17C-8042453E5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C9F2E-A5EA-44F6-9DD3-01D99876C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1310106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执教夏丽敏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夏丽敏简介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执教理念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教学风格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个人魅力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夏丽敏简介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夏丽敏的生平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出生日期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1985年1月1日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南京大学文学学士、北京大学教育学硕士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出生地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家庭背景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中国江苏省南京市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父母均为教师，有一个哥哥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曾担任某中学语文教师，后调至某高校任教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95" r="3169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在南京大学中文系学习汉语言文学专业，获得文学学士学位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本科阶段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在北京大学教育学院攻读教育学硕士，主修课程与教学论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研究生阶段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夏丽敏的教育背景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在某中学担任语文教师，期间多次获得优秀教师称号和学生最喜爱教师评选第一名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调至某高校任教，担任课程与教学论专业讲师，主要研究方向为中学语文课程与教学论、教师教育等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675" b="467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参与多个国家级和省级课题研究，发表多篇学术论文，并参与编写多本教材和教辅书籍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95" b="779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夏丽敏的工作经历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执教理念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夏丽敏认为教学应该以启发学生思考为主，引导学生主动探索和发现知识，而非被动接受。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启发式教学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375" r="5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跨学科融合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她强调理论知识与实践相结合，让学生在实践中学习和掌握知识，提高实际操作能力。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夏丽敏提倡跨学科的教学方式，鼓励学生从多角度思考问题，培养综合素质。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夏丽敏的教学理念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她注重课程内容创新，引入最新研究成果和案例，使课程具有时代性和实用性。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夏丽敏运用多种教学方法，如案例分析、小组讨论、角色扮演等，以激发学生的学习兴趣和参与度。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多元化教学方法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她根据学生的需求和特点，制定个性化的教学计划，满足不同学生的发展需求。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个性化教学计划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夏丽敏的课程设计理念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夏丽敏认为每个学生都是独特的个体，应该受到尊重和平等对待。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尊重学生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她关注学生的成长过程，提供必要的指导和支持，帮助学生克服困难和挑战。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关注学生成长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夏丽敏鼓励学生自主学习和独立思考，培养学生的学习能力和自我管理能力。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鼓励自主学习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夏丽敏的学生管理理念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教学风格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https://d.book118.com/398013101066006027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2024-09-05T10:04:02.272</cp:lastPrinted>
  <dcterms:created xsi:type="dcterms:W3CDTF">2024-09-05T02:04:02Z</dcterms:created>
  <dcterms:modified xsi:type="dcterms:W3CDTF">2024-09-05T02:04:04Z</dcterms:modified>
</cp:coreProperties>
</file>