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6BE75-C645-457A-B13A-CBF156A01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163BB-28EA-4634-AB45-D0DCACE4F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10CA39-B431-4D08-8776-BBB84C41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774CA1-483B-4479-960C-B757BAD10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44A35-738F-4EFB-8CF9-A30696FA4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BEF755-5D73-4C6C-B4A0-7028F4055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039D02-9136-4ABF-B5BC-0D84A96EA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6D498-6917-46C6-84AC-7E5AA9B8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D3003-BB62-41D1-96DD-612B9E96F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B735B-B8EF-40B4-BE83-6B8358A9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EDACE-1240-4904-8AA3-4E62517F0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14032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检查管理的提升和改进方法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提升检查管理效率的方法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改进检查管理质量的方法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检查管理与其他管理的协同与整合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检查管理提升和改进的实践案例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通过改进检查管理方法，提高检查工作的效率，减少不必要的时间和资源浪费。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提升检查效率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确保检查质量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适应发展需求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980" b="498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强化检查管理的规范性和科学性，确保检查结果的准确性和可靠性。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随着企业和组织的不断发展，检查管理工作需要不断改进和提升，以适应新的发展需求。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通过有效的检查管理，可以及时发现和排除潜在的安全隐患，保障企业的生产安全。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强化检查管理有助于提升产品质量水平，增强产品的市场竞争力。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检查管理是企业管理的重要组成部分，通过改进检查管理方法，可以带动企业整体管理水平的提升。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促进管理提升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按照设定的周期和计划进行检查，如每日、每周或每月的例行检查。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不定期检查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专项检查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流程化检查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根据特定情况或需求进行临时性的检查，如突发事件后的安全检查。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针对某一特定问题或领域进行的深入检查，如质量抽查、安全评估等。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遵循一定的流程和步骤进行检查，包括检查前准备、现场检查、记录与报告等环节。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现有检查管理方式及流程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检查效率低下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由于检查流程繁琐、重复性工作多等原因，导致检查效率低下。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检查质量不稳定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检查结果受人员技能、经验等因素影响，质量难以保证。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检查过程中发现的问题不能及时、准确地传达给相关人员，影响问题的解决。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缺乏统一标准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不同部门或人员对同一问题的检查标准不一致，导致检查结果存在差异。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管理体制不健全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缺乏完善的检查管理制度和流程，导致检查工作无章可循。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检查人员技能水平、工作经验等方面存在差异，影响检查质量和效率。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信息化程度不足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缺乏信息化手段的支持，无法实现检查数据的实时共享和沟通。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培训与考核机制不完善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对检查人员的培训和考核不到位，不能保证其具备足够的检查能力和素质。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提升检查管理效率的方法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引入流程管理软件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使用专业的流程管理软件，实现检查流程的自动化和智能化，提高管理效率。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去除不必要的环节和步骤，减少重复性工作，提高检查效率。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制定详细的检查操作规范，确保每个步骤都有明确的执行标准和要求。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优化检查流程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使用自动化检查设备，减少人工干预，提高检查速度和准确性。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运用数据分析技术对检查结果进行深度挖掘和分析，发现潜在问题和改进空间。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采用数据分析技术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利用人工智能技术对检查数据进行智能分析和处理，提高决策效率和准确性。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引入先进技术和工具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350" b="43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加强人员培训和管理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提高人员素质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加强检查人员的专业技能和素质培训，提高检查能力和水平。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制定合理的绩效考核和奖励机制，激发检查人员的工作积极性和创造力。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强化团队协作意识，促进不同部门之间的沟通和协作，确保检查工作的高效进行。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https://d.book118.com/398014032007006031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2024-09-07T17:58:38.186</cp:lastPrinted>
  <dcterms:created xsi:type="dcterms:W3CDTF">2024-09-07T09:58:38Z</dcterms:created>
  <dcterms:modified xsi:type="dcterms:W3CDTF">2024-09-07T09:58:40Z</dcterms:modified>
</cp:coreProperties>
</file>