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014A49-8E64-4983-8F1D-ACBAB9CB1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0672C-1237-4D50-9016-64B117757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5DB3F3-6D92-474A-B075-EA127494C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BBE266-6ACE-43CE-BF26-BF43F2B5E6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89DACA-8840-4002-9B22-FCDAC22191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6E3620-CD45-45CE-AF28-D25764BAD2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D0579A-8AE1-4F9F-A19F-6F19D68CCD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C9C255-5DE0-47ED-A8DB-9A002C1008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D26E5C-3EEF-4E51-B441-58A4F6EDA1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E51C37-5B63-42BC-9B04-F4F60F97E6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ABA71A-2212-4F3E-AC36-2769D0765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1403701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股权转让保证书</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汇报时间：</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股权转让概述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股权转让保证书的含义与作用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股权转让保证书的主要内容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股权转让保证书的注意事项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股权转让保证书范例</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股权转让概述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股权转让的定义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股权转让是股东行使股权的一种方式，也是公司股东之间的一种自由交易行为。</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股权转让是指公司股东依法将其持有的股份转让给他人，使他人成为公司股东的民事法律行为。</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股东之间相互转让其持有的股份，不涉及公司外部人员。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内部转让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外部转让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强制转让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股东将其持有的股份转让给公司外部人员，需经过公司其他股东过半数同意。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在特定情况下，法院或仲裁机构根据法律或仲裁裁决，强制股东将其持有的股份转让给第三方。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股权转让的种类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股权转让双方应签订股权转让协议，明确转让的股权数量、价格、支付方式等事项。</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签订股权转让协议</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股权转让协议签订后，出让方应书面通知公司其他股东，告知股权转让事宜。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通知其他股东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如涉及外部转让，出让方应取得公司其他股东过半数的同意。</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过半数同意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股权转让协议生效后，双方应向公司登记机关办理股权变更登记手续，将受让方记载于公司股东名册中。</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办理变更登记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股权转让的程序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股权转让保证书的含义与作用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股权转让保证书的含义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股权转让保证书是一份由转让人出具的书面文件，旨在确认股权转让的事实并承诺遵守相关法律法规和公司章程的规定。</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保证书通常包括转让人对股权转让的确认、对股权转让后公司债务的承担、对股权转让前公司债务的说明等内容。</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0033" b="1003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股权转让保证书的作用</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确认股权转让的事实，保障受让人的合法权益。</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约束转让人在股权转让后的行为，确保受让人在公司中的权益不受损害。</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提高股权转让的透明度，减少纠纷和风险。</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促进公司治理的规范化和股权市场的健康发展。</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股权转让保证书的主要内容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提供转让方的全称、注册地址、法定代表人姓名、股权结构等信息。</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转让方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提供受让方的全称、注册地址、法定代表人姓名、股权结构等信息。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受让方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股权转让双方的主体信息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https://d.book118.com/398014037013006044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2024-09-23T22:44:50.941</cp:lastPrinted>
  <dcterms:created xsi:type="dcterms:W3CDTF">2024-09-23T14:44:50Z</dcterms:created>
  <dcterms:modified xsi:type="dcterms:W3CDTF">2024-09-23T14:44:52Z</dcterms:modified>
</cp:coreProperties>
</file>