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504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9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1BF4C-CE14-4094-8E89-F78D22623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C490F-6AA5-4A91-88AD-E95B4EEBE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9D0D5-018C-418A-A769-B981A97D8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C3C8FE-EEAF-4666-B8CE-169BB372C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964D3-935D-499A-ABEB-41AE647B7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B00D1-D41C-439B-8DC1-39F25467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0AD157-5C52-449D-A69D-9BE76F35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1CB13-73BE-4138-BA99-D46951B3C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D6805-C459-4D0E-AE31-861E72C9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B973F-815C-4F3B-A031-1BD7A9C9E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895D-FBDE-4329-B715-230DACFC5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94" r:id="rId2"/>
    <p:sldLayoutId id="2147491495" r:id="rId3"/>
    <p:sldLayoutId id="2147491496" r:id="rId4"/>
    <p:sldLayoutId id="2147491497" r:id="rId5"/>
    <p:sldLayoutId id="2147491498" r:id="rId6"/>
    <p:sldLayoutId id="2147491499" r:id="rId7"/>
    <p:sldLayoutId id="2147491500" r:id="rId8"/>
    <p:sldLayoutId id="2147491501" r:id="rId9"/>
    <p:sldLayoutId id="2147491502" r:id="rId10"/>
    <p:sldLayoutId id="2147491503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404306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自然拼读绘本阅读教学设计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教学目标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教学内容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教学方法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教学过程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教学评价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https://d.book118.com/398014043060006024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自然拼读绘本阅读教学设计</vt:lpstr>
      <vt:lpstr>目录</vt:lpstr>
      <vt:lpstr>单击添加文档标题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2024-08-31T14:05:33.648</cp:lastPrinted>
  <dcterms:created xsi:type="dcterms:W3CDTF">2024-08-31T06:05:33Z</dcterms:created>
  <dcterms:modified xsi:type="dcterms:W3CDTF">2024-08-31T06:05:35Z</dcterms:modified>
</cp:coreProperties>
</file>