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6F41D-665C-4E8E-BF11-8DF0E2CAB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8C66E-2EA6-4A70-BCEA-781E41F59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64063-8509-4960-8BAA-E968275A6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72BE5-E966-4052-BB3E-B3E4BFDB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E654C-A665-41EF-ADF8-F193F101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6EC18-F5CA-4885-8FAE-A495376B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901F9-4179-49FA-BE78-0853A12EB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914D69-EB8C-4D20-900F-2FB722D28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E174D4-5E6B-4C88-9C20-213BFD97B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B5AC1-CF25-416F-B54E-596943A70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BC926-B4C9-4D3F-BE43-1E8BB2EB5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407707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门急诊重要疾病疫苗接种率统计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门急诊疾病概述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疫苗接种情况分析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存在问题及改进措施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99" r="326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统计门急诊重要疾病疫苗接种率，为预防和控制传染病提供科学依据。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疫苗接种是预防传染病的重要手段，对于保障公众健康具有重要意义。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空间范围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人群范围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619" b="166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0432" r="2043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本次统计的时间范围为过去一年内。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统计覆盖全国各地的门急诊医疗机构。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包括流感疫苗、肺炎疫苗、乙肝疫苗等重要疾病疫苗。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涵盖儿童、青少年、成人和老年人等各个年龄段的人群。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门急诊疾病概述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传染性疾病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其他常见疾病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包括流感、普通感冒、肺炎等。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如手足口病、水痘、腮腺炎等。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如腹泻、肠胃炎等。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如过敏、皮肤感染等。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门急诊疾病发病率受季节、地域、人群特征等多种因素影响，一般呈现出波动性和周期性变化。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包括环境因素（如气候、空气质量）、生活习惯（如饮食、运动）、免疫力状况等。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发病率及影响因素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保持良好的生活习惯，加强锻炼，提高免疫力；注意个人卫生，避免接触传染源；定期接种疫苗，预防特定疾病。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预防门急诊疾病对于降低医疗成本、减轻社会负担、提高人群健康水平具有重要意义。通过有效的预防措施，可以减少疾病的发生和传播，降低患者的痛苦和经济负担。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疫苗接种情况分析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包括流感疫苗、肺炎疫苗、乙肝疫苗等多种门急诊常见疾病疫苗。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统计了各类疫苗在目标人群中的接种比例，以评估疫苗普及程度。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11778" b="11778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疫苗接种种类及覆盖率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分析了儿童年龄段内各类疫苗的接种比例和变化趋势。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儿童接种情况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成人接种情况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老年人接种情况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88" r="166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探讨了成人年龄段内各类疫苗的接种现状及影响因素。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重点关注了老年人群体在疫苗接种方面的特殊需求和问题。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不同年龄段接种情况对比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07" r="1860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未接种原因分析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部分人群对疫苗接种的重要性和必要性缺乏了解，导致接种意愿不高。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一些人因经济原因无法承担疫苗接种费用，从而影响了接种率。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部分地区存在疫苗供应不足或分配不均的情况，导致部分人群无法及时接种疫苗。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包括个人身体状况、接种禁忌症、对疫苗安全性的担忧等。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认知不足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经济因素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疫苗供应问题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https://d.book118.com/398014077072006035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2024-09-14T09:49:10.965</cp:lastPrinted>
  <dcterms:created xsi:type="dcterms:W3CDTF">2024-09-14T01:49:10Z</dcterms:created>
  <dcterms:modified xsi:type="dcterms:W3CDTF">2024-09-14T01:49:13Z</dcterms:modified>
</cp:coreProperties>
</file>