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2C303-59FB-48C5-9FE8-95AEF715D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2AA5F-0082-41B0-AEBB-A887777F6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F545D-F4F4-4A2F-8D97-B5A0988A8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423C0E-46B4-4C5D-AF05-C47133A74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DD481-7E81-4044-8D78-EDA7C2EF6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88E54C-AD09-44BA-902B-388BFAD5D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9DE9E2-6AFD-4F2F-BC69-DD6E86676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8A2C6-BA9A-461A-BD38-70F7163C1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26D44-9A53-44A9-9CDC-D45161DB59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98314-AA51-4796-8E96-C0281B17C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652DB-D380-4D87-B6D7-134348535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53" r:id="rId2"/>
    <p:sldLayoutId id="2147485854" r:id="rId3"/>
    <p:sldLayoutId id="2147485855" r:id="rId4"/>
    <p:sldLayoutId id="2147485856" r:id="rId5"/>
    <p:sldLayoutId id="2147485857" r:id="rId6"/>
    <p:sldLayoutId id="2147485858" r:id="rId7"/>
    <p:sldLayoutId id="2147485859" r:id="rId8"/>
    <p:sldLayoutId id="2147485860" r:id="rId9"/>
    <p:sldLayoutId id="2147485861" r:id="rId10"/>
    <p:sldLayoutId id="214748586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412205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2023学年高一生物第二学期教学总结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,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教学内容与目标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教学效果与评价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教学反思与展望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教学资源与利用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教学内容与目标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本学期的教学内容</a:t>
            </a:r>
            <a:endParaRPr lang="zh-CN" altLang="en-US"/>
          </a:p>
        </p:txBody>
      </p:sp>
      <p:sp>
        <p:nvSpPr>
          <p:cNvPr id="10489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生物的变异与进化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细胞的结构与功能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遗传信息的传递与表达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生物与环境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教学目标与重点</a:t>
            </a:r>
            <a:endParaRPr lang="zh-CN" altLang="en-US"/>
          </a:p>
        </p:txBody>
      </p:sp>
      <p:sp>
        <p:nvSpPr>
          <p:cNvPr id="10490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教学目标：掌握生物基础知识，提高实验技能，培养科学素养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教学重点：细胞的结构与功能，遗传与变异，生态系统的组成与功能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教学方法：讲解、演示、实验、讨论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教学评价：考试、作业、课堂表现等综合评价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教学内容的难度与深度</a:t>
            </a:r>
            <a:endParaRPr lang="zh-CN" altLang="en-US"/>
          </a:p>
        </p:txBody>
      </p:sp>
      <p:sp>
        <p:nvSpPr>
          <p:cNvPr id="10491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教学方法的改进：采用多种教学方法，如讲解、讨论、实验等，提高学生的学习兴趣和参与度。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教学评价的完善：通过课堂表现、作业、考试等多种方式对学生的学习情况进行全面评价，及时发现问题并加以改进。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教学内容的难度：针对学生的实际情况，合理安排教学内容的难度，确保学生能够理解和掌握。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教学内容的深度：深入挖掘教材内容，引导学生深入思考，培养学生的思维能力和解决问题的能力。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教学方法与手段</a:t>
            </a:r>
            <a:endParaRPr lang="zh-CN" altLang="en-US">
              <a:sym typeface="+mn-lt"/>
            </a:endParaRPr>
          </a:p>
        </p:txBody>
      </p:sp>
      <p:sp>
        <p:nvSpPr>
          <p:cNvPr id="10491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教学方法的选择与应用</a:t>
            </a:r>
            <a:endParaRPr lang="zh-CN" altLang="en-US"/>
          </a:p>
        </p:txBody>
      </p:sp>
      <p:sp>
        <p:nvSpPr>
          <p:cNvPr id="104922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教学方法：讲授法、讨论法、案例分析法等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教学方法的应用：针对不同的教学内容和目标，选择合适的教学方法，提高教学效果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教学方法的优缺点：分析各种教学方法的优缺点，根据实际情况进行选择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教学方法的改进：针对教学中出现的问题，不断改进教学方法，提高教学质量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教学手段的创新与效果</a:t>
            </a:r>
            <a:endParaRPr lang="zh-CN" altLang="en-US"/>
          </a:p>
        </p:txBody>
      </p:sp>
      <p:sp>
        <p:nvSpPr>
          <p:cNvPr id="104926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小组合作学习：采用小组合作的方式，培养学生的合作精神和自主学习能力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多媒体教学：利用PPT、视频等多媒体手段，提高学生的学习兴趣和参与度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实验教学：通过实验操作，让学生更好地理解和掌握生物知识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个性化教学：针对不同学生的特点和需求，采用个性化的教学方法，提高教学效果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教学方法与手段的改进方向</a:t>
            </a:r>
            <a:endParaRPr lang="zh-CN" altLang="en-US"/>
          </a:p>
        </p:txBody>
      </p:sp>
      <p:sp>
        <p:nvSpPr>
          <p:cNvPr id="10493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充分利用现代信息技术手段，如多媒体、网络等，丰富教学手段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结合学生实际情况，采用多种教学方法，提高教学效果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加强实验教学和实践教学，提高学生的实践能力和动手能力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注重与学生的沟通和交流，及时了解学生的学习情况和反馈意见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教学效果与评价</a:t>
            </a:r>
            <a:endParaRPr lang="zh-CN" altLang="en-US">
              <a:sym typeface="+mn-lt"/>
            </a:endParaRPr>
          </a:p>
        </p:txBody>
      </p:sp>
      <p:sp>
        <p:nvSpPr>
          <p:cNvPr id="10493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学生成绩与表现</a:t>
            </a:r>
            <a:endParaRPr lang="zh-CN" altLang="en-US"/>
          </a:p>
        </p:txBody>
      </p:sp>
      <p:sp>
        <p:nvSpPr>
          <p:cNvPr id="104944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平均分与及格率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高分段学生人数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进步明显的学生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需要提高的学生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教学效果的评估与反馈</a:t>
            </a:r>
            <a:endParaRPr lang="zh-CN" altLang="en-US"/>
          </a:p>
        </p:txBody>
      </p:sp>
      <p:sp>
        <p:nvSpPr>
          <p:cNvPr id="10494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评估方法：考试成绩、作业完成情况、课堂表现等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教学效果：优秀、良好、及格、不及格等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反馈意见：学生、家长、同事等对教学效果的评价和建议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改进措施：针对反馈意见，提出相应的改进措施和方法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https://d.book118.com/398014122055006025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46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7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Office Theme</vt:lpstr>
      <vt:lpstr>2023学年高一生物第二学期教学总结</vt:lpstr>
      <vt:lpstr>目录</vt:lpstr>
      <vt:lpstr>单击添加章节标题</vt:lpstr>
      <vt:lpstr>教学内容与目标</vt:lpstr>
      <vt:lpstr>本学期的教学内容</vt:lpstr>
      <vt:lpstr>教学目标与重点</vt:lpstr>
      <vt:lpstr>教学内容的难度与深度</vt:lpstr>
      <vt:lpstr>教学方法与手段</vt:lpstr>
      <vt:lpstr>教学方法的选择与应用</vt:lpstr>
      <vt:lpstr>教学手段的创新与效果</vt:lpstr>
      <vt:lpstr>教学方法与手段的改进方向</vt:lpstr>
      <vt:lpstr>教学效果与评价</vt:lpstr>
      <vt:lpstr>学生成绩与表现</vt:lpstr>
      <vt:lpstr>教学效果的评估与反馈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2024-09-02T01:50:10.399</cp:lastPrinted>
  <dcterms:created xsi:type="dcterms:W3CDTF">2024-09-01T17:50:10Z</dcterms:created>
  <dcterms:modified xsi:type="dcterms:W3CDTF">2024-09-01T17:50:12Z</dcterms:modified>
</cp:coreProperties>
</file>