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0EE7A-33FB-4D0A-AF25-CB7D03AD2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52FCE-5674-4C9D-8A41-B0435D530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B4C3D-9451-4BD2-9BB0-07D260C86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B721AA-4E43-4A95-9EED-ECC05F670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81EF62-73FB-4ACC-81F6-F00B8A97D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858C9E-43C2-43FC-9EED-8A752A988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8897B1-D194-4DA5-99EB-1241E2E09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7958F-1032-4792-8417-30EA3CEA6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ACE66-4B31-40C4-9508-BB2443011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61496-0EE2-4C5F-B2EE-E1EADAE33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B62DC-A5F8-40C3-B4EF-AF182D1E5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1500105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工程施工项目的预算和财务管理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工程施工项目的预算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工程施工项目的财务管理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工程施工项目的风险管理与应对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工程施工项目的成功案例分析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工程施工项目概述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工程施工项目是指在一定时间内，通过一系列技术和管理活动，按照预定的质量、进度、成本要求完成的一次性任务。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工程施工项目具有明确的目标、确定的预算和时间限制，以及特定的技术和管理要求。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工程施工项目的定义与特点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工程施工项目是经济发展的重要推动力，能够创造就业机会，促进经济增长。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58" r="14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工程施工项目能够改善基础设施，提高居民的生活质量。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工程施工项目在保障社会稳定方面也发挥了重要作用，如建设公共安全设施等。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工程施工项目的重要性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工程施工项目的发展可以追溯到古代的建筑工程，如金字塔、长城等。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随着科技和管理理论的不断发展，工程施工项目的管理水平和技术水平也在不断提高。未来，工程施工项目将更加注重环境保护、可持续发展和智能化技术的应用。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工程施工项目的历史与发展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工程施工项目的预算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根据项目合同、施工计划和成本需求，制定明确的预算目标。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确定预算目标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收集项目相关的历史数据、市场价格、施工定额等基础资料。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收集基础数据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根据基础数据和预算目标，编制初步的工程预算。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编制初步预算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对初步预算进行审核，根据实际情况进行调整。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审核与调整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预算的编制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将总预算分解为各分项预算，明确责任部门和责任人。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预算分解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在施工过程中，对各分项预算进行实时监控，确保不超预算。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如遇特殊情况，需对预算进行调整，需经过严格的审批程序。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预算调整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预算的执行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调整后的预算应严格控制，防止出现超支现象。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调整原因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因设计变更、施工条件变化、政策调整等原因，需对预算进行调整。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调整程序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需经过业主同意，重新进行预算编制和审核，确保调整后的预算合理。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预算的调整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监控过程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对施工过程中的预算执行情况进行实时监控，发现问题及时处理。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建立预算考核机制，对各责任部门的预算执行情况进行考核。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根据考核结果，实施相应的奖惩措施，激励各部门更好地执行预算。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预算的监控与考核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工程施工项目的财务管理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根据项目需求和资金状况，制定合理的资金筹措计划，包括资金来源、筹措方式和时间安排等。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643" r="864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对比不同融资方案的优劣，选择最适合项目的融资方式，并评估其对项目财务状况的影响。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融资方案评估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分析各种资金来源的成本，包括贷款利率、债券利率、股东回报等，以确定最优的资金配置。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资金成本分析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资金筹措管理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https://d.book118.com/398015001056006043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2024-09-22T23:35:29.213</cp:lastPrinted>
  <dcterms:created xsi:type="dcterms:W3CDTF">2024-09-22T15:35:29Z</dcterms:created>
  <dcterms:modified xsi:type="dcterms:W3CDTF">2024-09-22T15:35:31Z</dcterms:modified>
</cp:coreProperties>
</file>