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C5163-3E96-41BA-B0F9-65CEE0585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E92312-C49F-4EE4-B00D-AE1D823CA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066E7-71B3-4146-B8C1-AB4D2DBC4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F5883E-4F88-45E0-9ECD-25C0853B8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2B313E-72CC-4F81-B406-68FAB6ADF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5B9085-82EC-48AA-9F84-4F0FEA859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44CBEB-8F2B-4CA1-B5B6-A35343F48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89E656-CC2B-430B-83F6-330DE2487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60DBBE-4139-4ABD-89C3-604B6A47D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561A3-B34F-4848-BA1C-BD1E8DF45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03223-E400-4A01-BD91-32B5E0810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1501607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协调团队冲突，促进合作共赢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团队冲突现状及影响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冲突原因分析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协调团队冲突的策略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合作共赢的理念与实践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未来展望与行动建议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团队冲突现状及影响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围绕工作任务的不同意见和看法，如任务分配、工作优先级等。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任务冲突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关系冲突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995" r="1999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过程冲突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66" r="1496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团队成员间因个人关系、性格差异等引起的冲突。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关于团队工作过程和方法的争议，如工作流程、决策方式等。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冲突类型与表现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冲突可能导致团队成员间信任破裂，形成对立和敌视的态度。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402" r="1240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0913" r="1091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破坏信任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持续的冲突会消磨团队成员的士气和积极性，导致团队凝聚力下降。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降低士气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冲突使得团队成员在沟通时更加谨慎和保留，阻碍了信息的自由流通。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冲突对团队氛围的影响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冲突可能导致团队成员将时间和精力浪费在争论和争执上，而不是投入到工作中。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03" b="90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冲突使得团队在决策时难以达成共识，从而延误了工作进度。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决策受阻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长期的团队冲突会导致整体绩效下滑，影响团队和个人的工作成果。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绩效下降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冲突对工作效率的影响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冲突原因分析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147" b="41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当团队目标和个人目标存在冲突时，可能会导致团队成员产生不满和抵触情绪。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不同部门之间的目标可能存在差异，如果这些差异无法得到妥善协调，就会引发部门间的冲突。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目标不一致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不同部门目标不一致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团队和个人目标不一致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518" r="3051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109" r="3010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重要信息未能及时传达给团队成员，导致团队成员在决策和执行过程中产生误解和冲突。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信息传递不及时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沟通方式的选择不当，如使用过于专业或晦涩难懂的词汇，可能会导致信息传递不畅，进而引发冲突。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沟通方式不当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沟通不畅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当团队资源不足时，团队成员可能会因为争夺有限资源而产生冲突。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如果资源分配不公正或不合理，可能会导致团队成员感到不满和不公平，从而引发冲突。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资源分配不合理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资源分配不均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价值观冲突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团队成员的价值观存在差异，可能会对团队决策和执行产生不同看法，进而引发冲突。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文化背景差异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团队成员来自不同的文化背景，可能会对团队文化、工作方式和沟通方式产生不同的理解和期望，这也是引发冲突的一个重要原因。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价值观差异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协调团队冲突的策略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0816" r="1081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设定清晰、可衡量的团队目标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确保每个成员都明确知道团队要达成的目标，以及自己在实现这些目标中的角色和责任。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强调目标的重要性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通过不断强调共同目标对于团队和个人的意义，激发团队成员的积极性和合作意愿。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明确共同目标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加强有效沟通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倾听和理解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鼓励团队成员积极倾听他人的观点和意见，努力理解对方的立场和需求。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开放和坦诚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倡导开放、坦诚的沟通氛围，鼓励团队成员表达自己的想法和感受，减少误解和猜疑。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了解团队成员的技能、知识和经验，以及项目所需的各种资源，确保资源的合理分配。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根据项目优先级和团队成员的能力，动态调整资源配置，实现资源的最大化利用。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评估资源需求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合理分配资源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https://d.book118.com/398015016075006031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2024-09-08T13:42:21.309</cp:lastPrinted>
  <dcterms:created xsi:type="dcterms:W3CDTF">2024-09-08T05:42:21Z</dcterms:created>
  <dcterms:modified xsi:type="dcterms:W3CDTF">2024-09-08T05:42:23Z</dcterms:modified>
</cp:coreProperties>
</file>