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CE46AC-B10D-4254-BE84-08C01E7C34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47C7A8-5474-4C9E-A350-9997E6BEA0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0D0782-76B6-434A-8A00-6F774F0959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7AE3FC6-FCA6-4506-B275-E288436A4C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F22F947-8455-4471-9338-41EDC2E5D7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556C88A-0E79-4100-99D6-7CBD984647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CA49901-D6AF-447C-A9B6-B8F81D1EDA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A49C381-FF2F-4B5F-B935-FF88E65B47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E3D3E68-1782-46B1-88E9-58950BABEC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8BFCDC-F97D-49EE-BC32-40FAFA85DA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8B1D2A-E467-40C9-A7D9-E5282F1F74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98015022044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137012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1648232"/>
            <a:ext cx="590550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预防网瘾安全教育</a:t>
            </a:r>
          </a:p>
        </p:txBody>
      </p:sp>
      <p:sp>
        <p:nvSpPr>
          <p:cNvPr id="7" name="TextBox 7"/>
          <p:cNvSpPr txBox="1"/>
          <p:nvPr/>
        </p:nvSpPr>
        <p:spPr>
          <a:xfrm rot="-5400000">
            <a:off x="9748407" y="2912789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853792" y="542407"/>
            <a:ext cx="1369877" cy="3105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00171" y="542407"/>
            <a:ext cx="1432732" cy="3105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32903" y="542407"/>
            <a:ext cx="1333656" cy="3105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9669" y="2444055"/>
            <a:ext cx="1562100" cy="10572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66804" y="3424039"/>
            <a:ext cx="1687830" cy="396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25237" y="764861"/>
            <a:ext cx="5384590" cy="522176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网瘾定义与影响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网瘾成因分析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预防网瘾的策略与措施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网瘾戒除与心理辅导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案例分享与启示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630" y="123953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32903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  <p:sp>
        <p:nvSpPr>
          <p:cNvPr id="9" name="TextBox 9"/>
          <p:cNvSpPr txBox="1"/>
          <p:nvPr/>
        </p:nvSpPr>
        <p:spPr>
          <a:xfrm rot="-5400000">
            <a:off x="-1187519" y="3018898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56967" y="2174031"/>
            <a:ext cx="2113154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81876" y="3345987"/>
            <a:ext cx="552085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网瘾定义与影响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8859" r="2885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9093" r="909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430" r="30430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网瘾定义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网瘾通常表现为对网络游戏、社交媒体等互联网应用的过度依赖，导致无法自拔，影响学习和工作。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网瘾是指过度使用互联网，导致个体出现明显的心理、生理和社交障碍，影响正常生活和健康。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青少年过度沉迷于网络游戏或社交媒体，会分散学习精力，导致学业成绩下降。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影响学业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9917" r="991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心理问题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9667" r="9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人际关系问题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3792" r="1379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长期过度使用互联网可能导致青少年出现焦虑、抑郁等心理问题，影响心理健康。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过度使用互联网可能导致青少年与家人、朋友的沟通减少，影响人际关系。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网瘾对青少年的影响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网瘾可能导致青少年违法犯罪行为增加，给社会带来不稳定因素。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4625" r="462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8208" r="8208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3792" r="13792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社会问题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青少年网瘾问题给家庭带来巨大的经济负担，如购买游戏装备、虚拟货币等。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经济负担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长期过度使用互联网可能导致青少年出现身体疾病，如颈椎病、视力下降等。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健康问题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网瘾对社会的危害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630" y="123953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32903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  <p:sp>
        <p:nvSpPr>
          <p:cNvPr id="9" name="TextBox 9"/>
          <p:cNvSpPr txBox="1"/>
          <p:nvPr/>
        </p:nvSpPr>
        <p:spPr>
          <a:xfrm rot="-5400000">
            <a:off x="-1187519" y="3018898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56967" y="2174031"/>
            <a:ext cx="2113154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81876" y="3345987"/>
            <a:ext cx="552085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网瘾成因分析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0051" r="2005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7790" r="2779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9536" r="2953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部分青少年在面对网络诱惑时，缺乏足够的自我控制能力，容易沉迷其中。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自我控制能力低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青少年时期的好奇心强，容易尝试各种新鲜事物，包括网络游戏、社交媒体等。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好奇心强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个人因素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家长对孩子的网络使用缺乏有效的监管和引导，导致孩子容易沉迷网络。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家庭教育缺失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家庭关系紧张、缺乏沟通，孩子可能在网络世界中寻求情感寄托。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家庭关系紧张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家庭因素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网络环境复杂多变，存在大量不良信息和诱惑，容易对青少年造成负面影响。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青少年在成长过程中面临诸多压力，如学业、人际关系等，可能通过网络逃避现实。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社会因素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社会压力大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网络环境复杂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教育方式单一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部分学校过于注重应试教育，忽视了学生的兴趣和全面发展，导致学生对网络世界产生过度依赖。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缺乏心理健康教育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学校缺乏心理健康教育，学生无法正确处理心理问题，可能通过网络寻求心理安慰。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344" r="2534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学校因素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630" y="123953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32903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  <p:sp>
        <p:nvSpPr>
          <p:cNvPr id="9" name="TextBox 9"/>
          <p:cNvSpPr txBox="1"/>
          <p:nvPr/>
        </p:nvSpPr>
        <p:spPr>
          <a:xfrm rot="-5400000">
            <a:off x="-1187519" y="3018898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56967" y="2174031"/>
            <a:ext cx="2113154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81876" y="3345987"/>
            <a:ext cx="552085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预防网瘾的策略与措施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https://d.book118.com/398015022044006040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PingFang SC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2024-09-18T15:55:34.301</cp:lastPrinted>
  <dcterms:created xsi:type="dcterms:W3CDTF">2024-09-18T07:55:34Z</dcterms:created>
  <dcterms:modified xsi:type="dcterms:W3CDTF">2024-09-18T07:55:36Z</dcterms:modified>
</cp:coreProperties>
</file>