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D3D4F-17EC-48C8-9275-96947F78F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2B584-866C-49F5-9D20-C687FB64E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B1448-B8E4-487D-946D-94782CA34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EC6E1-BB52-48C1-A2E1-4DD47510B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602CB4-FC86-49E1-8AA6-8055E10C9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1FC490-B474-4400-9C3A-D34F766F4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C26DF5-FC72-4680-A79B-2BFD9A554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597AD-3D10-4261-B03F-48BF4F782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21B7F-67A6-438D-B556-DA90A7BAD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C4675-15DC-471C-991C-CADA47696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7EC04-7AC5-4FEF-98F8-6F7958C74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png" /><Relationship Id="rId3" Type="http://schemas.openxmlformats.org/officeDocument/2006/relationships/image" Target="../media/image29.png" /><Relationship Id="rId4" Type="http://schemas.openxmlformats.org/officeDocument/2006/relationships/image" Target="../media/image30.png" /><Relationship Id="rId5" Type="http://schemas.openxmlformats.org/officeDocument/2006/relationships/image" Target="../media/image31.pn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17120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从岗位安全开始创造稳定的生产环境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岗位安全基本概念与重要性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岗位安全制度建设与完善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生产设备设施维护与检查管理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应急预案制定与演练实施情况回顾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持续改进，创造稳定生产环境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岗位安全基本概念与重要性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63" r="33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16" r="300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岗位安全定义及目的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岗位安全的目的在于预防生产事故，减少人员伤亡和财产损失，保障企业生产的顺利进行。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岗位安全是指在生产过程中，确保各岗位员工的人身安全、设备设施安全以及环境安全的一系列措施和规定。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通过岗位安全措施的落实，可以有效地预防和减少生产事故的发生，保障生产过程的连续性和稳定性。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防止生产事故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岗位安全不仅关注员工的人身安全，还关注员工的健康，避免因工作环境恶劣导致的职业病等问题。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保障员工健康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一个安全、稳定的生产环境有助于提高员工的工作积极性和生产效率，从而增加企业的经济效益。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生产过程中岗位安全作用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忽视岗位安全可能导致员工在生产过程中受伤或死亡，给企业带来巨大的经济损失和声誉损害。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设备损坏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岗位安全措施不到位可能导致设备设施损坏，影响生产进度和产品质量。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某些生产岗位可能涉及危险化学品等有害物质，一旦泄漏或处理不当，将对环境造成严重破坏。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忽视岗位安全带来的风险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73" b="125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企业应制定完善的岗位安全制度和操作规程，提供必要的安全培训和教育，确保员工了解并遵守相关规定。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员工应自觉遵守岗位安全规定，正确使用和维护设备设施，及时报告安全隐患和问题，共同维护一个安全、稳定的生产环境。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企业和员工共同责任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员工责任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企业责任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岗位安全制度建设与完善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涵盖生产全过程的安全要求，包括设备操作、危险源管理、应急预案等方面。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细化安全制度，制定具体的操作流程和规范，确保员工能够正确执行。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2152" r="1215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4474" b="1447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719" b="371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明确各岗位安全责任和任务，确保每个员工都了解自己的安全职责。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制定全面详细的安全制度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加强对安全制度执行情况的监督和检查，确保制度得到有效执行。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定期对安全制度进行评估和修订，不断完善和优化制度体系。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鼓励员工提出改进意见和建议，共同完善安全制度。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严格执行并持续改进优化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定期开展安全培训，提高员工的安全意识和技能水平。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制作并张贴安全宣传标语、海报等，营造浓厚的安全氛围。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通过班前会、安全例会等形式，不断强调安全生产的重要性。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加强员工培训和宣传教育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定期开展安全检查，及时发现和整改安全隐患，确保生产过程的安全稳定。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设立专门的安全监督机构或人员，负责监督安全制度的执行情况。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建立安全考核机制，将安全绩效与员工奖惩挂钩，增强员工的安全责任感。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建立有效监督机制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生产设备设施维护与检查管理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制定详细的检查保养计划，包括设备名称、检查项目、保养周期、责任人等。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按照保养计划对设备进行定期保养，包括更换润滑油、清洗过滤器、检查紧固件等。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对设备进行全面检查，包括机械部分、电气部分、液压部分等，确保设备各项指标正常。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做好检查保养记录，对发现的问题及时处理，确保设备始终处于良好状态。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3458" b="345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761" r="176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3580" b="13580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定期检查保养生产设备设施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对检查中发现的问题进行及时分析，找出问题原因，制定处理措施。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对于一般性问题，要及时安排维修人员进行维修，确保问题得到彻底解决。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及时处理潜在隐患问题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对于重大隐患问题，要立即停机处理，并上报相关部门备案。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对处理过的问题进行复查，确保问题不再出现，保证设备的正常运行。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250" r="20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加强设备日常巡检，发现异常及时处理，避免小问题变成大故障。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对设备进行预防性维护，提前更换易损件，延长设备使用寿命。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对关键设备进行重点监控，采用先进的技术手段进行实时监测和预警。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建立设备故障应急预案，对突发故障进行快速响应和处理，确保生产不受影响。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确保设备设施良好运行状态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https://d.book118.com/398017120126006037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2024-09-17T20:49:55.872</cp:lastPrinted>
  <dcterms:created xsi:type="dcterms:W3CDTF">2024-09-17T12:49:55Z</dcterms:created>
  <dcterms:modified xsi:type="dcterms:W3CDTF">2024-09-17T12:49:57Z</dcterms:modified>
</cp:coreProperties>
</file>