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BDA36-3D41-409F-86C2-0D92E0753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F4265-FC99-4E78-9F94-A6C0A2C2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87821-93E7-440B-8BBB-3C29CC688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4637B-978E-4F92-9384-5A9DABC7B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B3C65-8182-43A9-8660-31C9A37C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6B5C4-54E6-40E1-9AF0-E1B1A4669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68164-0F1A-4564-8042-3E51C0E29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1B2B8-1419-40A7-972F-B50725773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C3D8A-BAE0-4634-B2D0-67663A04A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DCAE0-8495-4EC7-A75E-634BAA0D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5A30A-CF5A-4D67-8DE4-00CA682B5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00601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桥梁安全如何管理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桥梁安全管理体系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桥梁安全风险评估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桥梁安全监管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桥梁安全教育与培训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https://d.book118.com/398020060131006031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2024-09-08T22:42:17.408</cp:lastPrinted>
  <dcterms:created xsi:type="dcterms:W3CDTF">2024-09-08T14:42:17Z</dcterms:created>
  <dcterms:modified xsi:type="dcterms:W3CDTF">2024-09-08T14:42:19Z</dcterms:modified>
</cp:coreProperties>
</file>