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3C376-379D-4BB4-B8CB-808F94751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20E56-FDE9-4529-B25D-AD0869222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A03F5-DD3F-453C-AC2E-CA51AE393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E83CA0-8471-4753-B752-70C5A3AD2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6D2062-2F3D-4046-8BE1-0C4A4B010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774E1C-3256-4F1F-B440-3A7EEBC89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E77EB9-F5EA-45EC-97D6-EDBEA383D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297859-A2F5-4907-8621-C40047A1D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D02CF-3E7F-4764-B319-BD6728FF8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0D8FD-8C48-49CE-AF8F-E36F6E93B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B66C6-F6CA-48BC-9E91-C0EEEBBC6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21047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叙事护理：传递关怀与希望的故事\n## 1.叙事护理的定义与重要性\n### 1.1叙事护理的定义及其核心理念\n### 1.2叙事护理与传统护理的区别\n### 1.3叙事护理在护理行业中的应用及价值\n## 2.叙事护理的实施步骤与方法\n### 2.1收集与整理患者的叙事信息\n### 2.2理解并评估患者的叙事需求\n### 2.3制定并实施叙事护理计划\n## 3.叙事护理在临床实践中的应用案例\n### 3.1叙事护理在肿瘤科患者护理中的应用\n### 3.2叙事护理在精神科患者护理中的应用\n### 3.3叙事护理在社区护理中的应用\n## 4.叙事护理对患者及护理人员的影响\n### 4.1叙事护理对患者心理、生理和社会功能的改善\n### 4.2叙事护理对护理人员职业认同感的提升\n### 4.3叙事护理对护理质量与患者满意度的提高\n## 5.叙事护理的挑战与展望\n### 5.1叙事护理在实际实施中遇到的困难与挑战\n### 5.2叙事护理的发展趋势与创新\n### 5.3如何推广叙事护理，使其在护理行业中发挥更大的作用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200"/>
              <a:t>叙事护理：传递关怀与希望的故事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叙事护理的定义与重要性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叙事护理是一种以人为本的护理方法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生活经历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故事讲述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来建立护士与患者之间的信任关系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自我表达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自我理解</a:t>
                </a:r>
                <a:endParaRPr/>
              </a:p>
            </p:txBody>
          </p:sp>
          <p:pic>
            <p:nvPicPr>
              <p:cNvPr id="1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叙事护理的核心理念是尊重、理解和关怀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价值观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理解患者的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的护理服务和关怀</a:t>
                </a:r>
                <a:endParaRPr/>
              </a:p>
            </p:txBody>
          </p:sp>
          <p:pic>
            <p:nvPicPr>
              <p:cNvPr id="17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叙事护理强调沟通和合作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与其他护理人员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，共同提供优质的护理服务</a:t>
                </a:r>
                <a:endParaRPr/>
              </a:p>
            </p:txBody>
          </p:sp>
          <p:pic>
            <p:nvPicPr>
              <p:cNvPr id="17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叙事护理的定义及其核心理念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侧重于患者的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可能忽略患者的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endParaRPr/>
              </a:p>
            </p:txBody>
          </p:sp>
          <p:sp>
            <p:nvSpPr>
              <p:cNvPr id="1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传统护理更注重疾病和治疗</a:t>
                </a:r>
                <a:endParaRPr/>
              </a:p>
            </p:txBody>
          </p:sp>
        </p:grpSp>
        <p:grpSp>
          <p:nvGrpSpPr>
            <p:cNvPr id="18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生活经历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故事讲述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来建立护士与患者之间的信任关系</a:t>
                </a:r>
                <a:endParaRPr/>
              </a:p>
            </p:txBody>
          </p:sp>
          <p:sp>
            <p:nvSpPr>
              <p:cNvPr id="18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叙事护理更注重人和关系</a:t>
                </a:r>
                <a:endParaRPr/>
              </a:p>
            </p:txBody>
          </p:sp>
        </p:grpSp>
        <p:grpSp>
          <p:nvGrpSpPr>
            <p:cNvPr id="18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心理安慰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生活的意义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</a:t>
                </a:r>
                <a:endParaRPr/>
              </a:p>
            </p:txBody>
          </p:sp>
          <p:sp>
            <p:nvSpPr>
              <p:cNvPr id="18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叙事护理强调关怀和希望</a:t>
                </a:r>
                <a:endParaRPr/>
              </a:p>
            </p:txBody>
          </p:sp>
        </p:grpSp>
      </p:grpSp>
      <p:pic>
        <p:nvPicPr>
          <p:cNvPr id="19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叙事护理与传统护理的区别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叙事护理可以提高护理质量</a:t>
                </a:r>
                <a:endParaRPr/>
              </a:p>
            </p:txBody>
          </p:sp>
          <p:sp>
            <p:nvSpPr>
              <p:cNvPr id="19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的护理服务，提高患者满意度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自我表达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自我理解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，提高护理效果</a:t>
                </a:r>
                <a:endParaRPr/>
              </a:p>
            </p:txBody>
          </p:sp>
        </p:grpSp>
        <p:grpSp>
          <p:nvGrpSpPr>
            <p:cNvPr id="20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叙事护理可以提高患者满意度</a:t>
                </a:r>
                <a:endParaRPr/>
              </a:p>
            </p:txBody>
          </p:sp>
          <p:sp>
            <p:nvSpPr>
              <p:cNvPr id="20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希望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，帮助患者应对疾病带来的困扰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关系，提高患者对护理服务的信任度</a:t>
                </a:r>
                <a:endParaRPr/>
              </a:p>
            </p:txBody>
          </p:sp>
        </p:grpSp>
        <p:grpSp>
          <p:nvGrpSpPr>
            <p:cNvPr id="20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叙事护理可以提高护理人员的职业认同感</a:t>
                </a:r>
                <a:endParaRPr/>
              </a:p>
            </p:txBody>
          </p:sp>
          <p:sp>
            <p:nvSpPr>
              <p:cNvPr id="2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，提高护理人员的职业素养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，提高护理人员的工作满意度</a:t>
                </a:r>
                <a:endParaRPr/>
              </a:p>
            </p:txBody>
          </p:sp>
        </p:grpSp>
      </p:grpSp>
      <p:pic>
        <p:nvPicPr>
          <p:cNvPr id="20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叙事护理在护理行业中的应用及价值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叙事护理的实施步骤与方法</a:t>
            </a:r>
            <a:endParaRPr/>
          </a:p>
        </p:txBody>
      </p:sp>
      <p:sp>
        <p:nvSpPr>
          <p:cNvPr id="21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通过访谈和观察收集患者的故事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了解患者的生活经历、情感需求和疾病经历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非言语表达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肢体语言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将收集到的信息进行整理和分类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进行整理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将相似的故事进行分类，以便进行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比较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收集与整理患者的叙事信息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理解并评估患者的叙事需求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深入理解患者的叙事信息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情感状态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挖掘患者的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潜在需求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期望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对患者的叙事需求进行评估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根据患者的病情、生活背景和需求，制定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评估护理计划的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可行性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效果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4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根据患者的叙事需求和评估结果，制定个性化的护理计划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生活经历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可衡量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可实现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的护理目标</a:t>
                </a:r>
                <a:endParaRPr/>
              </a:p>
            </p:txBody>
          </p:sp>
        </p:grpSp>
        <p:grpSp>
          <p:nvGrpSpPr>
            <p:cNvPr id="25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实施叙事护理计划，提供关怀和支持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，了解患者的反馈和需求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调整护理计划，以达到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最佳效果</a:t>
                </a:r>
                <a:endParaRPr/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制定并实施叙事护理计划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叙事护理在临床实践中的应用案例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疾病经历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心理安慰</a:t>
                </a:r>
                <a:endParaRPr/>
              </a:p>
            </p:txBody>
          </p:sp>
          <p:sp>
            <p:nvSpPr>
              <p:cNvPr id="1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通过叙事护理，帮助肿瘤患者应对疾病带来的困扰</a:t>
                </a:r>
                <a:endParaRPr/>
              </a:p>
            </p:txBody>
          </p:sp>
          <p:sp>
            <p:nvSpPr>
              <p:cNvPr id="1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他们的故事和感受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生活的意义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</a:t>
                </a:r>
                <a:endParaRPr/>
              </a:p>
            </p:txBody>
          </p:sp>
          <p:sp>
            <p:nvSpPr>
              <p:cNvPr id="1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通过叙事护理，帮助肿瘤患者建立积极的生活态度</a:t>
                </a:r>
                <a:endParaRPr/>
              </a:p>
            </p:txBody>
          </p:sp>
          <p:sp>
            <p:nvSpPr>
              <p:cNvPr id="1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叙事护理在肿瘤科患者护理中的应用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https://d.book118.com/398021047043006037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叙事护理：传递关怀与希望的故事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2024-09-17T01:30:44.518</cp:lastPrinted>
  <dcterms:created xsi:type="dcterms:W3CDTF">2024-09-16T17:30:44Z</dcterms:created>
  <dcterms:modified xsi:type="dcterms:W3CDTF">2024-09-16T17:30:46Z</dcterms:modified>
</cp:coreProperties>
</file>