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8E152-E843-4BB6-B4E9-65ADB47D3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1A813-FF27-4D08-B6BA-CF667A450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547A6-68A1-46AD-A2A0-BDEFB5BA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8A9C0-B693-4A85-B64D-6CB26D09C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6BEDFA-4CD0-4A98-B473-5266824DE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275BB-28A2-4E41-83E5-BE5FAE0BE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9D800-22B0-42BD-B6BF-05AEBAEDC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C7EE1-32A1-47F0-9025-E9C371491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C74BC-3B30-4AD7-9C40-53935D2A3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0B51B-3E24-4D05-AC45-21A6BD6F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54639-4408-45B4-9724-18E9F2D42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21104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高绩效团队建设与管理课件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高绩效团队的定义与特点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团队建设的关键要素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高绩效团队的管理技巧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团队发展阶段与挑战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高绩效团队案例研究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高绩效团队的定义与特点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3" r="269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高绩效团队通常具备高效的工作流程、良好的沟通机制、互相支持的团队氛围以及卓越的业绩表现。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高绩效团队是指一个由不同角色和专长的人员组成的、具有明确共同目标和有效协作方式的团队。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726" r="37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806" r="1580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高绩效团队具有清晰、具体、可衡量的目标，成员对目标有共同的理解和承诺。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团队成员之间能够高效沟通、协调合作，共同解决问题和应对挑战。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团队成员具备不同的角色和专长，能够互补发挥各自的优势，提升团队整体效能。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角色与技能互补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高绩效团队能够根据环境和任务的变化，灵活调整团队结构和运作方式，以适应新的挑战和机遇。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动态适应性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高绩效团队能够通过协同合作、优化资源配置和提高工作效率，为组织创造更大的价值。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提高组织绩效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培养团队合作文化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在高绩效团队中，成员能够发挥自己的优势、提升技能和能力，实现个人成长和职业发展。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拥有高绩效团队的公司在市场上更具有竞争力，能够更好地应对挑战和抓住发展机遇。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高绩效团队的建设有助于培养组织内部的团队合作意识，增强组织凝聚力和向心力。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高绩效团队的重要性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团队建设的关键要素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目标应该清晰、具体，团队成员能够准确理解。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目标应该具有可衡量的标准，以便评估团队进度和成果。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目标应该具有一定的挑战性，能够激发团队成员的积极性和潜力。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目标应该在团队成员之间达成共识，确保大家共同努力。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可衡量性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共识性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根据团队成员的技能和特长，合理分配角色和职责。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明确角色与职责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授权与信任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确保团队成员之间能够相互补充，共同完成团队目标。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给予团队成员一定的自主权和信任，激发其主动性和创造性。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角色分配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鼓励团队成员之间开放、坦诚地交流，及时分享信息和想法。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447" r="844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促进团队成员之间的协作，共同解决问题和应对挑战。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建立有效的冲突解决机制，化解团队内部的矛盾和分歧。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782" b="197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56" b="112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共同价值观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建立团队共同的价值观和理念，增强团队凝聚力。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鼓励团队成员积极创新，为团队发展注入活力。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建立学习型团队，不断提升团队成员的技能和能力。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提供合理的薪酬、奖金等物质激励，激发团队成员的积极性。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给予团队成员认可、荣誉等非物质激励，提高其归属感和成就感。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为团队成员提供个人发展的机会和平台，激发其潜力。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个人发展机会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高绩效团队的管理技巧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领导力是高绩效团队的核心，能够激发团队成员的潜力，引导团队向目标迈进。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需要具备明确的目标和愿景，能够为团队指明方向。同时，领导者应具备良好的沟通、协调和激励能力，以激发团队成员的积极性和创造力。领导者还需要注重培养团队成员的领导能力，以促进团队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https://d.book118.com/398021104056006044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2024-09-24T12:47:58.890</cp:lastPrinted>
  <dcterms:created xsi:type="dcterms:W3CDTF">2024-09-24T04:47:58Z</dcterms:created>
  <dcterms:modified xsi:type="dcterms:W3CDTF">2024-09-24T04:48:01Z</dcterms:modified>
</cp:coreProperties>
</file>