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A3F552-2863-4C19-B693-4D5413C9A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C848CC-149E-4A13-87EB-02FAF4048B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9EFC63-5D53-4B45-A868-7A863C9D9F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7DE8AD-8F6A-497C-96E3-B8A33D115F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565DE9-7C2F-4B0D-A9E3-B8F1FA4F8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BFA7ED3-82EB-410C-B432-F7E5CC4983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02F7C23-49BD-4CAE-8CE9-6636464FA7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9AE0B5-C3B5-4D25-A957-BD7CF6252F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268FA6-88B0-48D2-B447-293F801844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7AC3FD-73CB-4D3B-B14C-9726C183D4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E50FD8-0F82-4D5B-BD56-96EEE7EF1B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8022131134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农村小学安全工作总结范文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New shape"/>
          <p:cNvSpPr/>
          <p:nvPr/>
        </p:nvSpPr>
        <p:spPr>
          <a:xfrm>
            <a:off x="635000" y="5588000"/>
            <a:ext cx="1905000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b="1">
                <a:solidFill>
                  <a:srgbClr val="000000"/>
                </a:solidFill>
              </a:rPr>
              <a:t>作者：优客文档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安全工作概述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安全工作内容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安全工作实施情况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安全工作成效与问题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安全工作概述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确保学校内所有人员的人身安全，预防和减少意外伤害事故的发生。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保障师生人身安全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167" r="91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维护校园秩序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917" r="139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提高安全意识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750" r="13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维护校园内良好的教学和生活秩序，保证学校各项工作的顺利进行。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加强师生安全教育，提高安全防范意识和自我保护能力。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安全工作目标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11" b="21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安全工作的重要性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保障教育教学的正常进行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安全稳定的环境是教育教学的基础，有利于学校各项工作的有序开展。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促进师生身心健康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保障师生的人身安全和心理健康，有利于师生的全面发展。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维护社会稳定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学校安全工作与社会稳定密切相关，对于维护社会和谐稳定具有重要意义。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656" r="236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203" r="1220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安全工作的基本原则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加强安全防范措施，预防各类安全事故的发生。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整合学校内外资源，多方面、多层次地开展安全工作。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明确各级管理人员和个人的安全职责，形成齐抓共管的局面。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采用科学的方法和手段，提高安全工作的效率和效果。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预防为主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综合治理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责任到人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科学有效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安全工作内容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确保校园出入安全，防止未经授权的人员进入校园。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208" r="1420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校园出入管理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定期检查和维护校园设施，确保教学楼、操场等设施的安全性。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校园设施安全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加强学生心理健康教育，预防校园暴力和欺凌事件的发生。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校园暴力预防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校园安全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食品加工卫生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严格执行食品加工卫生标准，确保食品加工过程的卫生安全。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食品采购安全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确保食品采购来源可靠，无过期、变质食品。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食品储存管理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合理安排食品储存环境，防止食品霉变、腐烂等情况的发生。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2417" b="241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加强学生交通安全教育，确保学生出行时遵守交通规则。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学生出行安全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定期对校车进行检查和维护，确保校车安全运行。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校车安全管理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完善校园周边交通设施，提高校园周边交通安全性。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校园周边交通设施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交通安全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定期检查和维护消防设施，确保消防设施的正常运行。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消防设施管理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250" r="1425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加强学生和教职工的火灾预防教育，提高火灾应对能力。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火灾预防教育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制定科学合理的火灾应急预案，确保火灾发生时能够迅速有效地应对。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火灾应急预案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消防安全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学生上网管理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加强学生上网管理，防止学生沉迷网络和受到网络不良信息的影响。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网络安全教育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对学生进行网络安全教育，提高学生网络安全意识。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网络设备安全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确保网络设备的安全运行，防止网络攻击和数据泄露。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7542" r="754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https://d.book118.com/398022131134006037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2024-09-17T23:32:56.920</cp:lastPrinted>
  <dcterms:created xsi:type="dcterms:W3CDTF">2024-09-17T15:32:56Z</dcterms:created>
  <dcterms:modified xsi:type="dcterms:W3CDTF">2024-09-17T15:32:59Z</dcterms:modified>
</cp:coreProperties>
</file>