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04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8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F16B7-33D5-4C23-9A70-73DDC6C81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B66E0-E1D3-4D9B-9B49-8033A86B4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31AE0-E3C1-40C8-A95E-24ED920AB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244CAE-A17B-483F-A5B4-AF25770FF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8018F8-AF51-4B09-929A-63FD9BFEE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2BD1DF-B881-4EE2-8B1D-B25243ABB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A151CF-F5E1-47FE-A1EB-C2FD592DF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D5DE29-5797-47F2-909B-875C08114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BC2B96-5600-45BC-B668-A4D3E32E8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54352-1D95-4400-9A83-09682E7EE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A01B2-826C-43A0-8ACE-15A99AEE7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8032" r:id="rId2"/>
    <p:sldLayoutId id="2147498033" r:id="rId3"/>
    <p:sldLayoutId id="2147498034" r:id="rId4"/>
    <p:sldLayoutId id="2147498035" r:id="rId5"/>
    <p:sldLayoutId id="2147498036" r:id="rId6"/>
    <p:sldLayoutId id="2147498037" r:id="rId7"/>
    <p:sldLayoutId id="2147498038" r:id="rId8"/>
    <p:sldLayoutId id="2147498039" r:id="rId9"/>
    <p:sldLayoutId id="2147498040" r:id="rId10"/>
    <p:sldLayoutId id="214749804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17" Type="http://schemas.openxmlformats.org/officeDocument/2006/relationships/tags" Target="../tags/tag159.xml" /><Relationship Id="rId18" Type="http://schemas.openxmlformats.org/officeDocument/2006/relationships/tags" Target="../tags/tag160.xml" /><Relationship Id="rId19" Type="http://schemas.openxmlformats.org/officeDocument/2006/relationships/tags" Target="../tags/tag161.xml" /><Relationship Id="rId2" Type="http://schemas.openxmlformats.org/officeDocument/2006/relationships/tags" Target="../tags/tag144.xml" /><Relationship Id="rId20" Type="http://schemas.openxmlformats.org/officeDocument/2006/relationships/tags" Target="../tags/tag162.xml" /><Relationship Id="rId21" Type="http://schemas.openxmlformats.org/officeDocument/2006/relationships/tags" Target="../tags/tag163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2301101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同心协力，共创辉煌——年会晚会PPT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年会晚会的主题和意义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年会晚会的策划和准备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年会晚会的精彩瞬间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年会晚会的总结和展望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年会晚会的价值和影响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年会晚会的主题和意义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年会晚会的背景和目的</a:t>
            </a:r>
            <a:endParaRPr lang="zh-CN" altLang="en-US"/>
          </a:p>
        </p:txBody>
      </p:sp>
      <p:sp>
        <p:nvSpPr>
          <p:cNvPr id="104897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3896151" y="1161855"/>
            <a:ext cx="995867" cy="289606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3922683" y="4389637"/>
            <a:ext cx="946710" cy="260027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4"/>
          <p:cNvSpPr/>
          <p:nvPr>
            <p:custDataLst>
              <p:tags r:id="rId4"/>
            </p:custDataLst>
          </p:nvPr>
        </p:nvSpPr>
        <p:spPr>
          <a:xfrm>
            <a:off x="3095030" y="2108576"/>
            <a:ext cx="2600273" cy="392414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5"/>
          <p:cNvSpPr/>
          <p:nvPr>
            <p:custDataLst>
              <p:tags r:id="rId5"/>
            </p:custDataLst>
          </p:nvPr>
        </p:nvSpPr>
        <p:spPr>
          <a:xfrm flipV="1">
            <a:off x="2946195" y="1364400"/>
            <a:ext cx="2896066" cy="139251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095030" y="2934287"/>
            <a:ext cx="2600273" cy="234280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背景：公司成立周年庆典，回顾过去一年的成绩和经验</a:t>
            </a:r>
            <a:endParaRPr kumimoji="0" lang="zh-CN" altLang="en-US" sz="22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8" name="五边形 9"/>
          <p:cNvSpPr/>
          <p:nvPr>
            <p:custDataLst>
              <p:tags r:id="rId7"/>
            </p:custDataLst>
          </p:nvPr>
        </p:nvSpPr>
        <p:spPr>
          <a:xfrm rot="16200000" flipH="1">
            <a:off x="7300594" y="1177385"/>
            <a:ext cx="995867" cy="289606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五边形 10"/>
          <p:cNvSpPr/>
          <p:nvPr>
            <p:custDataLst>
              <p:tags r:id="rId8"/>
            </p:custDataLst>
          </p:nvPr>
        </p:nvSpPr>
        <p:spPr>
          <a:xfrm rot="16200000" flipH="1">
            <a:off x="7325831" y="4404520"/>
            <a:ext cx="946710" cy="260027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11"/>
          <p:cNvSpPr/>
          <p:nvPr>
            <p:custDataLst>
              <p:tags r:id="rId9"/>
            </p:custDataLst>
          </p:nvPr>
        </p:nvSpPr>
        <p:spPr>
          <a:xfrm>
            <a:off x="6499473" y="2123459"/>
            <a:ext cx="2600273" cy="392414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任意多边形 12"/>
          <p:cNvSpPr/>
          <p:nvPr>
            <p:custDataLst>
              <p:tags r:id="rId10"/>
            </p:custDataLst>
          </p:nvPr>
        </p:nvSpPr>
        <p:spPr>
          <a:xfrm flipV="1">
            <a:off x="6350638" y="1379931"/>
            <a:ext cx="2896066" cy="139251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99473" y="2934287"/>
            <a:ext cx="2600273" cy="234280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目的：加强员工之间的交流与合作，提高团队凝聚力，为未来的发展打下坚实的基础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年会晚会的主题解析</a:t>
            </a:r>
            <a:endParaRPr lang="zh-CN" altLang="en-US"/>
          </a:p>
        </p:txBody>
      </p:sp>
      <p:sp>
        <p:nvSpPr>
          <p:cNvPr id="104903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同心协力：强调团队合作和共同目标的重要性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共创辉煌：表达对未来发展的期望和信心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主题意义：激发员工的归属感和凝聚力，促进公司文化的传承和发展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晚会目的：通过庆祝和表彰活动，提高员工士气和参与度，增强公司形象和品牌影响力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年会晚会的意义和影响</a:t>
            </a:r>
            <a:endParaRPr lang="zh-CN" altLang="en-US"/>
          </a:p>
        </p:txBody>
      </p:sp>
      <p:sp>
        <p:nvSpPr>
          <p:cNvPr id="1049090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增强团队凝聚力：通过年会晚会，员工可以更好地了解公司文化，增强归属感和团队凝聚力。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激励员工积极性：年会晚会不仅是放松的时刻，也是表彰优秀员工、颁发奖励的时刻，能够激励员工更加积极地投入到工作中。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促进交流与合作：年会晚会是一个交流的平台，员工可以在这里与同事、领导进行互动，加深彼此之间的了解和信任，为未来的合作打下基础。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展示公司形象：年会晚会是公司展示自身形象的机会，通过精心的组织和策划，可以展现出公司的实力和企业文化，提升公司在社会上的知名度和美誉度。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年会晚会的策划和准备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策划思路和流程设计</a:t>
            </a:r>
            <a:endParaRPr lang="zh-CN" altLang="en-US"/>
          </a:p>
        </p:txBody>
      </p:sp>
      <p:sp>
        <p:nvSpPr>
          <p:cNvPr id="104919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确定主题和目标：同心协力，共创辉煌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策划晚会内容：节目形式、表演嘉宾、互动环节等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流程设计：开场、主持人介绍、节目表演、互动环节、闭幕等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宣传推广：利用海报、社交媒体等方式进行宣传，提高晚会知名度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节目准备和人员分工</a:t>
            </a:r>
            <a:endParaRPr lang="zh-CN" altLang="en-US"/>
          </a:p>
        </p:txBody>
      </p:sp>
      <p:sp>
        <p:nvSpPr>
          <p:cNvPr id="10492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节目策划：确定晚会主题、节目类型和数量，制定节目单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排练安排：组织排练，确保节目质量和表演效果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场地布置：根据晚会主题和节目需求，进行场地布置和舞台设计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人员分工：明确各部门的职责和工作任务，确保各项工作顺利进行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场地布置和设备安排</a:t>
            </a:r>
            <a:endParaRPr lang="zh-CN" altLang="en-US"/>
          </a:p>
        </p:txBody>
      </p:sp>
      <p:sp>
        <p:nvSpPr>
          <p:cNvPr id="104932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3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4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设备清单：音响、灯光、投影等设备准备齐全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设备调试：确保设备正常运行，提前进行调试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场地选择：根据年会晚会的主题和人数，选择合适的场地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5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布置风格：与主题相符合，营造氛围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宣传推广和邀请嘉宾</a:t>
            </a:r>
            <a:endParaRPr lang="zh-CN" altLang="en-US"/>
          </a:p>
        </p:txBody>
      </p:sp>
      <p:sp>
        <p:nvSpPr>
          <p:cNvPr id="1049386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宣传渠道：利用社交媒体、邮件、海报等多种渠道进行宣传推广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宣传内容：强调晚会的主题、时间、地点以及精彩环节，吸引员工的关注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邀请嘉宾：邀请公司领导、优秀员工、合作伙伴等，提高晚会的档次和影响力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嘉宾邀请函：设计精美的邀请函，提前发送给嘉宾，确保他们能够准时参加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年会晚会的精彩瞬间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https://d.book118.com/398023011014006023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3"/>
  <p:tag name="KSO_WM_UNIT_INDEX" val="1_1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4"/>
  <p:tag name="KSO_WM_UNIT_INDEX" val="1_1_4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3"/>
  <p:tag name="KSO_WM_UNIT_INDEX" val="1_2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4"/>
  <p:tag name="KSO_WM_UNIT_INDEX" val="1_2_4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1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宋体</vt:lpstr>
      <vt:lpstr>Wingdings</vt:lpstr>
      <vt:lpstr>Office Theme</vt:lpstr>
      <vt:lpstr>同心协力，共创辉煌——年会晚会PPT</vt:lpstr>
      <vt:lpstr>目录</vt:lpstr>
      <vt:lpstr>单击添加章节标题</vt:lpstr>
      <vt:lpstr>年会晚会的主题和意义</vt:lpstr>
      <vt:lpstr>PowerPoint Presentation</vt:lpstr>
      <vt:lpstr>年会晚会的背景和目的</vt:lpstr>
      <vt:lpstr>年会晚会的主题解析</vt:lpstr>
      <vt:lpstr>年会晚会的意义和影响</vt:lpstr>
      <vt:lpstr>年会晚会的策划和准备</vt:lpstr>
      <vt:lpstr>PowerPoint Presentation</vt:lpstr>
      <vt:lpstr>策划思路和流程设计</vt:lpstr>
      <vt:lpstr>节目准备和人员分工</vt:lpstr>
      <vt:lpstr>场地布置和设备安排</vt:lpstr>
      <vt:lpstr>宣传推广和邀请嘉宾</vt:lpstr>
      <vt:lpstr>年会晚会的精彩瞬间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2024-08-29T11:36:13.014</cp:lastPrinted>
  <dcterms:created xsi:type="dcterms:W3CDTF">2024-08-29T03:36:13Z</dcterms:created>
  <dcterms:modified xsi:type="dcterms:W3CDTF">2024-08-29T03:36:15Z</dcterms:modified>
</cp:coreProperties>
</file>