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B62DD1-C42B-486E-96A8-697E45CC9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F558E-973C-4E71-A81A-26AB0D4EC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406E8C-85C0-415E-9559-71B2D1432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B82C21-3A7F-43FE-83F2-3DECE8CE3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86C73B5-6C24-40DF-9D52-1221379D1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B154CC-2729-4AF0-A430-7B105EE96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3D929A-C809-40EB-AF52-DC3258916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66DDA-F729-4FD3-A3DB-ECE3671FE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B36307-969B-40EB-9DB9-F6039EB9F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BAAF50-ED25-4158-9218-E1B26B9D5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D368E-294B-4195-B363-566A62DAB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24007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食品安全管理体系的沟通与沟通策略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食品安全管理体系中的沟通要素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沟通策略的制定与实施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沟通在食品安全事件应对中的作用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沟通策略的优化与改进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通过建立有效的沟通机制，确保食品安全信息在供应链各环节中的准确传递，从而降低食品安全风险。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250" r="152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保障食品安全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遵守国家和地区的食品安全法规，通过沟通策略的实施展示企业的合规性。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应对法规要求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通过积极、透明的沟通方式，增强消费者对企业的信任度，提升企业品牌形象。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提升企业声誉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风险识别与控制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应对危机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沟通在食品安全管理体系中的重要性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确保食品安全信息在供应链各环节中的准确、及时传递，避免因信息不畅导致的食品安全问题。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通过沟通收集反馈和建议，不断完善食品安全管理体系，提高食品安全水平。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通过沟通，及时发现并控制食品安全风险，防止潜在问题的扩大和蔓延。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在食品安全事件发生时，通过有效的沟通策略，降低负面影响，维护企业形象和消费者信心。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食品安全管理体系中的沟通要素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478" b="204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090" b="709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内部沟通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员工培训与教育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确保员工对食品安全政策和程序有充分的理解，通过定期的培训和教育活动提高员工的食品安全意识和技能。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内部报告机制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建立有效的内部报告机制，使员工能够及时发现并报告食品安全问题和隐患，确保管理层及时采取纠正措施。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部门间协作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加强生产、质量、研发等部门之间的沟通与协作，确保食品安全政策和程序在各部门的贯彻和执行。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供应链沟通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与供应商和承包商建立有效的沟通机制，确保他们了解并遵守公司的食品安全要求，共同维护食品安全。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客户反馈处理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建立客户反馈处理机制，对客户反映的食品安全问题及时响应和处理，并将处理结果和改进措施及时反馈给客户。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监管部门合作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与政府监管部门保持密切联系和合作，及时了解并遵守相关法规和标准，接受监管部门的检查和指导。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外部沟通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通过定期举行食品安全会议和提交食品安全报告，向公司高层和相关部门汇报食品安全工作进展和存在的问题。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会议与报告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利用电子邮件和电话等远程沟通方式，及时传递食品安全信息和指令，确保信息的及时性和准确性。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电子邮件与电话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建立内部网站和社交平台等信息化沟通渠道，方便员工随时了解和学习食品安全相关知识和政策。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内部网站与社交平台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沟通渠道和方式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沟通策略的制定与实施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42" r="10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促进合作与参与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鼓励员工、供应商、消费者等利益相关者积极参与食品安全管理，形成良好的合作氛围。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提高食品安全意识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通过沟通，增强员工和消费者对食品安全的关注和重视程度。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传递食品安全信息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将食品安全政策、标准、操作程序等信息准确、及时地传达给相关人员。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明确沟通目标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确定沟通对象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明确需要与哪些利益相关者进行沟通，如员工、供应商、消费者、监管部门等。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选择沟通方式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根据沟通对象和沟通内容，选择合适的沟通方式，如会议、培训、宣传资料、网站等。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制定沟通时间表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规划好沟通的时间安排，确保沟通的及时性和有效性。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制定沟通计划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https://d.book118.com/398024007060006030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2024-09-06T21:44:07.606</cp:lastPrinted>
  <dcterms:created xsi:type="dcterms:W3CDTF">2024-09-06T13:44:07Z</dcterms:created>
  <dcterms:modified xsi:type="dcterms:W3CDTF">2024-09-06T13:44:09Z</dcterms:modified>
</cp:coreProperties>
</file>