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793F3-732A-4F5D-BECA-DB7ECD7B2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91067-E866-43D7-B1D4-3B46CEFE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2BD20-9F5B-4CAD-86FB-4F60045E5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EE822-2659-4923-B96A-226D296D3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07B03-56A9-4C21-AD40-11DE64724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AAE6A-B931-48B7-85F6-1D4090C9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83098-C2DF-4F01-B232-6A2D84E0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126FF-96B8-48A7-BEEB-39A9F69A2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4EB11-67C2-4C4B-8D35-74BE3510B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4D684-662F-4605-B8C0-7186F329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84068-F502-474A-843A-7FE8FD2E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406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大客户营销管理策略与互联网+时代的商业模式创新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互联网+时代商业模式创新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大客户营销与商业模式创新融合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71" r="277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随着互联网技术的不断发展和普及，互联网+时代已经到来，传统的商业模式正在经历着深刻的变革。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大客户是企业的重要资源，对企业的经营和发展具有重要影响。因此，大客户营销管理策略的制定和实施对于企业来说具有重要意义。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商业模式创新的需求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互联网+时代要求企业不断创新商业模式，以适应市场的变化和满足客户的需求。大客户营销管理策略需要与商业模式创新相结合，以实现企业的可持续发展。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研究目的：本文旨在探讨大客户营销管理策略与互联网+时代商业模式创新的结合点，提出相应的管理策略和创新路径，为企业实现可持续发展提供参考。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分析大客户营销管理策略的现状及存在的问题；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探讨互联网+时代商业模式创新的特点和趋势；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提出大客户营销管理策略与商业模式创新的结合点和实施路径；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通过案例分析验证所提策略的有效性和可行性。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通过市场调研和数据分析，建立大客户画像，明确目标客户的特征和需求。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构建大客户评估体系，从客户规模、行业地位、发展潜力等维度对客户进行综合评价。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根据评估结果，制定差异化的大客户选择策略，聚焦优质客户，实现精准营销。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大客户识别与选择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通过真诚沟通、专业服务和成功案例展示等方式，建立与大客户之间的信任关系。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提供个性化、定制化的服务方案，满足大客户的特殊需求和期望。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定期回访、节日祝福、活动邀请等持续关怀措施，增强与大客户之间的情感联系。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与大客户建立长期稳定的合作关系，共同开展研发、市场拓展等深度合作，实现共赢发展。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深入了解大客户的业务和发展战略，挖掘潜在的合作机会和价值点。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根据大客户的反馈和需求，不断优化服务方案，提升客户满意度和忠诚度。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大客户价值提升与深化合作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互联网+时代商业模式创新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通过构建平台生态系统，整合多方资源，实现价值共创和共享。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利用大数据、人工智能等技术，实现精准营销、个性化定制等，提升用户体验和商业价值。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打破行业边界，实现跨界合作和创新，创造新的商业机会和竞争优势。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互联网+时代商业模式变革趋势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重构价值链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通过重新定义价值链各环节的价值创造方式，实现价值重构和商业模式创新。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拓展业务领域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通过拓展新的业务领域和市场空间，实现业务多元化和商业模式创新。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通过提升用户体验和满意度，增强用户黏性和忠诚度，实现商业模式创新。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互联网+时代商业模式创新路径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通过打造微信、QQ等社交平台，拓展游戏、广告、金融等多元化业务，实现了商业模式的跨界融合和创新发展。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京东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通过构建自营式电商平台，提供正品保障、快速配送等优质服务，实现了商业模式的差异化和创新突破。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通过构建B2B、B2C、C2C等多元化电商平台，整合供应链、物流、金融等资源，实现了商业模式的创新和升级。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互联网+时代商业模式创新实践案例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https://d.book118.com/398024067036006034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2024-09-12T14:10:39.845</cp:lastPrinted>
  <dcterms:created xsi:type="dcterms:W3CDTF">2024-09-12T06:10:39Z</dcterms:created>
  <dcterms:modified xsi:type="dcterms:W3CDTF">2024-09-12T06:10:41Z</dcterms:modified>
</cp:coreProperties>
</file>