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18AAC-640D-450B-A9A5-014F4A6A2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95C6A-2076-4854-96B9-D70199FB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905B8-BEDB-4D1B-9EF5-430B23B0B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28863-6621-40DE-A8AD-396D3A8A6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4955D-F5CD-4545-A97E-5552587CA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6FB11-0E87-484D-8C7A-A1D323CF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2111E-5E08-4826-ACDA-3EA0236E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C2857-F4D7-41C0-A42B-B374E29C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2C417-1384-41CB-B816-52C20CB2A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C6898-6B48-4BEC-9CAF-EC8E5FAEE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4A270-4425-4FE3-AC46-A587D97CF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513305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新一代公安信息网设计方案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应用系统整合与优化方案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网络安全保障体系构建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运维管理体系建设方案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信息化程度不足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当前公安系统信息化程度相对较低，信息共享不畅，导致工作效率低下。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技术落后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现有技术架构陈旧，难以满足大数据、云计算等新技术应用需求。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网络安全威胁日益严重，公安系统信息安全面临巨大挑战。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公安信息化现状及挑战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通过信息化手段，优化工作流程，提高公安机关的工作效率。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加强信息共享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构建统一的信息平台，实现跨部门、跨地区的信息共享与协同作战。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采用先进的安全技术和管理手段，确保公安信息网的安全稳定运行。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新一代公安信息网建设意义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建立高速、稳定、安全的信息网络，满足公安机关日常业务需求。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构建高效的信息网络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整合各类公安信息资源，实现信息的全面共享和高效利用。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实现全面信息共享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加强网络安全管理，提高公安信息网的安全防护能力。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提升网络安全防护能力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借助新一代信息技术，推动警务模式的创新与发展。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推动警务模式创新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采用核心层、汇聚层和接入层的三层网络架构，实现网络的高可用性、高扩展性和高性能。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在核心层和汇聚层采用设备冗余和链路冗余设计，避免单点故障，提高网络可靠性。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将网络划分为多个功能模块，如数据中心、云计算平台、视频监控系统等，便于管理和维护。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核心设备选型与配置方案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选用高性能、高可靠性的路由器，支持MPLS VPN、IPv6等先进技术，满足公安信息网的数据传输和网络安全需求。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选用具备高性能、低延迟、高安全性的交换机，支持VLAN划分、QoS等特性，保障关键业务的顺畅运行。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选用具备高性能防火墙，支持深度包检测、入侵防御、病毒防护等功能，确保网络安全。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0" r="242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实施严格的访问控制策略，包括身份认证、权限管理等，确保网络资源不被非法访问和滥用。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对重要数据和敏感信息进行加密处理，防止数据泄露和篡改。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建立安全审计机制，对所有网络活动和操作进行记录和监控，便于事后分析和追责。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制定完善的应急响应计划，包括故障排查、系统恢复、数据备份等，确保在发生安全事件时能够及时响应和处理。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网络安全策略部署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数据中心建设方案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优先考虑地质稳定、气候适宜、交通便利的地区，以降低自然灾害风险并方便运维。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采用模块化设计，方便扩展和升级。同时，合理规划空间布局，实现设备高效利用和散热。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建筑结构规划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完善电力、制冷、消防等配套设施，确保数据中心稳定运行。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配套设施部署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数据中心选址及布局规划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引入自动化管理工具，实现服务器资源的动态分配、监控和报警，提高运维效率。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服务器虚拟化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采用虚拟化技术，将物理服务器抽象为逻辑资源池，提高资源利用率和灵活性。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部署负载均衡设备或软件，实现业务流量的合理分配，保证业务连续性。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服务器资源池化技术应用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制定定期备份计划，采用增量备份和全量备份相结合的方式，确保数据完整性和可恢复性。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容灾方案设计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建立异地容灾中心，实现数据的远程复制和备份。在灾难发生时，可快速切换到容灾中心，保障业务连续性。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存储架构设计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采用分布式存储架构，提高数据存储的可扩展性和可靠性。同时，合理规划存储资源的分配和使用，避免资源浪费。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存储备份与容灾策略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应用系统整合与优化方案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https://d.book118.com/398025133057006036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2024-09-15T17:22:48.568</cp:lastPrinted>
  <dcterms:created xsi:type="dcterms:W3CDTF">2024-09-15T09:22:48Z</dcterms:created>
  <dcterms:modified xsi:type="dcterms:W3CDTF">2024-09-15T09:22:50Z</dcterms:modified>
</cp:coreProperties>
</file>