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E078E-00F2-457A-9D2E-16362AFF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EA744-5B11-49F0-9FC5-EFE2FF6B4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436F2-9D9E-4557-8C66-EF7A610C0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BB54D-F2EE-4380-B145-F382F7A0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8B545-6176-4C25-85F5-C813CFD3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585B0-8AD2-4C6B-86A6-39F5E606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3895E-C8A3-45D4-AA58-C4C81CA4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6323B-4D86-4F64-9BA0-716A48E5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A3DC6-E26F-4E78-A668-322734C15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CEA70-E59F-42DE-94B0-31D8DD48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55FC4-3B58-4335-A105-B4245E9F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6071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原发性高血压健康教育的情景剧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情景剧剧情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角色名称：李明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性格特点：积极向上，愿意学习新知识，寻求改变。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角色设定：中年男性，近期被诊断为原发性高血压，对高血压知识了解较少，感到焦虑和困惑。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台词与行动：在剧中表现出对高血压的担忧，询问医生关于高血压的病因、症状、治疗和预防措施。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1131" b="211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290" b="429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患者角色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医生角色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角色名称：张医生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角色设定：中年男性，经验丰富的内科医生，对患者耐心细致，擅长用通俗易懂的语言解释医学知识。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性格特点：专业严谨，富有同情心。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台词与行动：在剧中为李明解释原发性高血压的病因、症状及治疗方法，提供科学合理的饮食和生活建议。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角色设定：年轻女性，负责高血压患者的日常护理和健康教育。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性格特点：热情开朗，亲和力强。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台词与行动：在剧中向李明介绍高血压的日常护理知识，如定时记录血压情况、合理安排饮食和运动等。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角色名称：王护士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护士角色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49" b="364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角色名称：李明的妻子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角色设定：中年女性，对李明的病情十分关心，积极参与李明的康复过程。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性格特点：细心体贴，善于沟通。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台词与行动：在剧中鼓励李明积极面对疾病，提醒李明按时服药、保持健康的生活方式。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患者家属角色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场景布置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专业、安静、温馨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院病房的场景布置应体现出专业性和安静的氛围，同时也要注重温馨感。床位布局合理，保持病房整洁，提供必要的医疗设备，如氧气瓶、心电监护仪等。墙壁上可以挂有健康教育的海报和宣传资料，方便患者和家属随时了解高血压的相关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医院病房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舒适、亲切、生活化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的场景布置应注重舒适和亲切感，营造出家庭生活的氛围。家具摆设应符合家庭生活习惯，可以在客厅或餐厅设置摆放健康教育资料和血压计等工具的地方，方便家庭成员随时监测血压。同时，家庭环境的布置也要考虑到家庭成员的互动和交流，促进家庭成员共同参与高血压的预防和管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开放、互动、多元化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中心的场景布置应注重开放性和互动性，提供多种形式的健康教育活动。可以设置专门的健康教育讲座区、血压监测区、运动健身区等，方便社区居民参与。同时，活动中心的布置应体现出多元化的特点，可以设置展示墙、宣传栏等，展示高血压防治的知识和技巧，以及社区居民的互动成果。此外，可以利用多媒体设备播放高血压防治的视频和音频资料，提高居民的认知度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社区活动中心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情景剧剧情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角色A在体检时发现血压偏高，医生建议定期监测并注意生活习惯。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发现高血压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角色A通过查阅资料，了解高血压的诊断标准和危害。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了解高血压标准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发现高血压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https://d.book118.com/398026071064006037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2024-09-17T08:04:46.052</cp:lastPrinted>
  <dcterms:created xsi:type="dcterms:W3CDTF">2024-09-17T00:04:46Z</dcterms:created>
  <dcterms:modified xsi:type="dcterms:W3CDTF">2024-09-17T00:04:48Z</dcterms:modified>
</cp:coreProperties>
</file>